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7" r:id="rId4"/>
  </p:sldMasterIdLst>
  <p:notesMasterIdLst>
    <p:notesMasterId r:id="rId16"/>
  </p:notesMasterIdLst>
  <p:handoutMasterIdLst>
    <p:handoutMasterId r:id="rId17"/>
  </p:handoutMasterIdLst>
  <p:sldIdLst>
    <p:sldId id="257" r:id="rId5"/>
    <p:sldId id="756" r:id="rId6"/>
    <p:sldId id="271" r:id="rId7"/>
    <p:sldId id="349" r:id="rId8"/>
    <p:sldId id="273" r:id="rId9"/>
    <p:sldId id="714" r:id="rId10"/>
    <p:sldId id="278" r:id="rId11"/>
    <p:sldId id="266" r:id="rId12"/>
    <p:sldId id="745" r:id="rId13"/>
    <p:sldId id="746" r:id="rId14"/>
    <p:sldId id="268" r:id="rId15"/>
  </p:sldIdLst>
  <p:sldSz cx="12192000" cy="6858000"/>
  <p:notesSz cx="6858000" cy="9144000"/>
  <p:embeddedFontLst>
    <p:embeddedFont>
      <p:font typeface="RotisSansSerif" pitchFamily="2" charset="0"/>
      <p:regular r:id="rId18"/>
      <p:bold r:id="rId19"/>
      <p:italic r:id="rId20"/>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083" userDrawn="1">
          <p15:clr>
            <a:srgbClr val="A4A3A4"/>
          </p15:clr>
        </p15:guide>
        <p15:guide id="3" pos="2978" userDrawn="1">
          <p15:clr>
            <a:srgbClr val="A4A3A4"/>
          </p15:clr>
        </p15:guide>
        <p15:guide id="5" orient="horz" pos="2387" userDrawn="1">
          <p15:clr>
            <a:srgbClr val="A4A3A4"/>
          </p15:clr>
        </p15:guide>
        <p15:guide id="6" pos="4135" userDrawn="1">
          <p15:clr>
            <a:srgbClr val="A4A3A4"/>
          </p15:clr>
        </p15:guide>
        <p15:guide id="7" orient="horz" pos="754" userDrawn="1">
          <p15:clr>
            <a:srgbClr val="A4A3A4"/>
          </p15:clr>
        </p15:guide>
        <p15:guide id="8" orient="horz" pos="3203" userDrawn="1">
          <p15:clr>
            <a:srgbClr val="A4A3A4"/>
          </p15:clr>
        </p15:guide>
        <p15:guide id="9" pos="2547" userDrawn="1">
          <p15:clr>
            <a:srgbClr val="A4A3A4"/>
          </p15:clr>
        </p15:guide>
        <p15:guide id="10" pos="846" userDrawn="1">
          <p15:clr>
            <a:srgbClr val="A4A3A4"/>
          </p15:clr>
        </p15:guide>
        <p15:guide id="11" orient="horz" pos="1139" userDrawn="1">
          <p15:clr>
            <a:srgbClr val="A4A3A4"/>
          </p15:clr>
        </p15:guide>
        <p15:guide id="12" orient="horz" pos="14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7A1D"/>
    <a:srgbClr val="FF9492"/>
    <a:srgbClr val="FFA0A1"/>
    <a:srgbClr val="AD8330"/>
    <a:srgbClr val="A5A5A5"/>
    <a:srgbClr val="25A0B0"/>
    <a:srgbClr val="AD216A"/>
    <a:srgbClr val="D0CBC8"/>
    <a:srgbClr val="B43500"/>
    <a:srgbClr val="F3B9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8D4237-7B78-4ECA-BCE6-FC7C62FBC96B}" v="8" dt="2025-04-03T12:19:29.457"/>
    <p1510:client id="{4D5638C9-54EF-4709-88F3-042B4F79E406}" v="24" dt="2025-04-03T20:08:12.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5593" autoAdjust="0"/>
  </p:normalViewPr>
  <p:slideViewPr>
    <p:cSldViewPr snapToGrid="0" showGuides="1">
      <p:cViewPr>
        <p:scale>
          <a:sx n="100" d="100"/>
          <a:sy n="100" d="100"/>
        </p:scale>
        <p:origin x="192" y="-36"/>
      </p:cViewPr>
      <p:guideLst>
        <p:guide pos="7083"/>
        <p:guide pos="2978"/>
        <p:guide orient="horz" pos="2387"/>
        <p:guide pos="4135"/>
        <p:guide orient="horz" pos="754"/>
        <p:guide orient="horz" pos="3203"/>
        <p:guide pos="2547"/>
        <p:guide pos="846"/>
        <p:guide orient="horz" pos="1139"/>
        <p:guide orient="horz" pos="1480"/>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notesViewPr>
    <p:cSldViewPr snapToGrid="0" showGuide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at Lea" userId="8cb68c9c-0196-4c00-96d4-96b278fe06a1" providerId="ADAL" clId="{4A8D4237-7B78-4ECA-BCE6-FC7C62FBC96B}"/>
    <pc:docChg chg="undo custSel addSld modSld sldOrd">
      <pc:chgData name="Petrat Lea" userId="8cb68c9c-0196-4c00-96d4-96b278fe06a1" providerId="ADAL" clId="{4A8D4237-7B78-4ECA-BCE6-FC7C62FBC96B}" dt="2025-04-03T12:19:33.214" v="246" actId="1076"/>
      <pc:docMkLst>
        <pc:docMk/>
      </pc:docMkLst>
      <pc:sldChg chg="modSp mod modNotesTx">
        <pc:chgData name="Petrat Lea" userId="8cb68c9c-0196-4c00-96d4-96b278fe06a1" providerId="ADAL" clId="{4A8D4237-7B78-4ECA-BCE6-FC7C62FBC96B}" dt="2025-04-03T12:07:59.463" v="23"/>
        <pc:sldMkLst>
          <pc:docMk/>
          <pc:sldMk cId="830656685" sldId="257"/>
        </pc:sldMkLst>
        <pc:spChg chg="mod">
          <ac:chgData name="Petrat Lea" userId="8cb68c9c-0196-4c00-96d4-96b278fe06a1" providerId="ADAL" clId="{4A8D4237-7B78-4ECA-BCE6-FC7C62FBC96B}" dt="2025-04-03T12:07:10.782" v="15" actId="20577"/>
          <ac:spMkLst>
            <pc:docMk/>
            <pc:sldMk cId="830656685" sldId="257"/>
            <ac:spMk id="47" creationId="{023477F8-0AA0-F618-7963-0C2F6B1A974D}"/>
          </ac:spMkLst>
        </pc:spChg>
      </pc:sldChg>
      <pc:sldChg chg="modNotesTx">
        <pc:chgData name="Petrat Lea" userId="8cb68c9c-0196-4c00-96d4-96b278fe06a1" providerId="ADAL" clId="{4A8D4237-7B78-4ECA-BCE6-FC7C62FBC96B}" dt="2025-04-03T12:08:10.165" v="26"/>
        <pc:sldMkLst>
          <pc:docMk/>
          <pc:sldMk cId="1050242996" sldId="266"/>
        </pc:sldMkLst>
      </pc:sldChg>
      <pc:sldChg chg="modNotesTx">
        <pc:chgData name="Petrat Lea" userId="8cb68c9c-0196-4c00-96d4-96b278fe06a1" providerId="ADAL" clId="{4A8D4237-7B78-4ECA-BCE6-FC7C62FBC96B}" dt="2025-04-03T12:08:18.226" v="28"/>
        <pc:sldMkLst>
          <pc:docMk/>
          <pc:sldMk cId="316691349" sldId="268"/>
        </pc:sldMkLst>
      </pc:sldChg>
      <pc:sldChg chg="addSp delSp modSp mod modNotesTx">
        <pc:chgData name="Petrat Lea" userId="8cb68c9c-0196-4c00-96d4-96b278fe06a1" providerId="ADAL" clId="{4A8D4237-7B78-4ECA-BCE6-FC7C62FBC96B}" dt="2025-04-03T12:17:53.105" v="240" actId="1076"/>
        <pc:sldMkLst>
          <pc:docMk/>
          <pc:sldMk cId="4010787040" sldId="271"/>
        </pc:sldMkLst>
        <pc:picChg chg="add mod">
          <ac:chgData name="Petrat Lea" userId="8cb68c9c-0196-4c00-96d4-96b278fe06a1" providerId="ADAL" clId="{4A8D4237-7B78-4ECA-BCE6-FC7C62FBC96B}" dt="2025-04-03T12:17:53.105" v="240" actId="1076"/>
          <ac:picMkLst>
            <pc:docMk/>
            <pc:sldMk cId="4010787040" sldId="271"/>
            <ac:picMk id="6" creationId="{C875A74A-4FB8-A429-66A8-63CB228A264C}"/>
          </ac:picMkLst>
        </pc:picChg>
        <pc:picChg chg="del">
          <ac:chgData name="Petrat Lea" userId="8cb68c9c-0196-4c00-96d4-96b278fe06a1" providerId="ADAL" clId="{4A8D4237-7B78-4ECA-BCE6-FC7C62FBC96B}" dt="2025-04-03T12:17:40.263" v="233" actId="478"/>
          <ac:picMkLst>
            <pc:docMk/>
            <pc:sldMk cId="4010787040" sldId="271"/>
            <ac:picMk id="8" creationId="{F859D1F3-67D1-DA44-6ACE-4E072362F00D}"/>
          </ac:picMkLst>
        </pc:picChg>
      </pc:sldChg>
      <pc:sldChg chg="modNotesTx">
        <pc:chgData name="Petrat Lea" userId="8cb68c9c-0196-4c00-96d4-96b278fe06a1" providerId="ADAL" clId="{4A8D4237-7B78-4ECA-BCE6-FC7C62FBC96B}" dt="2025-04-03T12:08:33.514" v="33"/>
        <pc:sldMkLst>
          <pc:docMk/>
          <pc:sldMk cId="822447409" sldId="273"/>
        </pc:sldMkLst>
      </pc:sldChg>
      <pc:sldChg chg="modNotesTx">
        <pc:chgData name="Petrat Lea" userId="8cb68c9c-0196-4c00-96d4-96b278fe06a1" providerId="ADAL" clId="{4A8D4237-7B78-4ECA-BCE6-FC7C62FBC96B}" dt="2025-04-03T12:08:37.101" v="34"/>
        <pc:sldMkLst>
          <pc:docMk/>
          <pc:sldMk cId="825155007" sldId="274"/>
        </pc:sldMkLst>
      </pc:sldChg>
      <pc:sldChg chg="modNotesTx">
        <pc:chgData name="Petrat Lea" userId="8cb68c9c-0196-4c00-96d4-96b278fe06a1" providerId="ADAL" clId="{4A8D4237-7B78-4ECA-BCE6-FC7C62FBC96B}" dt="2025-04-03T12:08:40.475" v="35"/>
        <pc:sldMkLst>
          <pc:docMk/>
          <pc:sldMk cId="3223521642" sldId="276"/>
        </pc:sldMkLst>
      </pc:sldChg>
      <pc:sldChg chg="modNotesTx">
        <pc:chgData name="Petrat Lea" userId="8cb68c9c-0196-4c00-96d4-96b278fe06a1" providerId="ADAL" clId="{4A8D4237-7B78-4ECA-BCE6-FC7C62FBC96B}" dt="2025-04-03T12:08:02.701" v="24"/>
        <pc:sldMkLst>
          <pc:docMk/>
          <pc:sldMk cId="2324178113" sldId="277"/>
        </pc:sldMkLst>
      </pc:sldChg>
      <pc:sldChg chg="modNotesTx">
        <pc:chgData name="Petrat Lea" userId="8cb68c9c-0196-4c00-96d4-96b278fe06a1" providerId="ADAL" clId="{4A8D4237-7B78-4ECA-BCE6-FC7C62FBC96B}" dt="2025-04-03T12:08:06.733" v="25"/>
        <pc:sldMkLst>
          <pc:docMk/>
          <pc:sldMk cId="1646849789" sldId="278"/>
        </pc:sldMkLst>
      </pc:sldChg>
      <pc:sldChg chg="modNotesTx">
        <pc:chgData name="Petrat Lea" userId="8cb68c9c-0196-4c00-96d4-96b278fe06a1" providerId="ADAL" clId="{4A8D4237-7B78-4ECA-BCE6-FC7C62FBC96B}" dt="2025-04-03T12:08:51.995" v="38" actId="20577"/>
        <pc:sldMkLst>
          <pc:docMk/>
          <pc:sldMk cId="2858790423" sldId="280"/>
        </pc:sldMkLst>
      </pc:sldChg>
      <pc:sldChg chg="modNotesTx">
        <pc:chgData name="Petrat Lea" userId="8cb68c9c-0196-4c00-96d4-96b278fe06a1" providerId="ADAL" clId="{4A8D4237-7B78-4ECA-BCE6-FC7C62FBC96B}" dt="2025-04-03T12:08:58.093" v="39"/>
        <pc:sldMkLst>
          <pc:docMk/>
          <pc:sldMk cId="2964636124" sldId="281"/>
        </pc:sldMkLst>
      </pc:sldChg>
      <pc:sldChg chg="modNotesTx">
        <pc:chgData name="Petrat Lea" userId="8cb68c9c-0196-4c00-96d4-96b278fe06a1" providerId="ADAL" clId="{4A8D4237-7B78-4ECA-BCE6-FC7C62FBC96B}" dt="2025-04-03T12:09:01.115" v="40"/>
        <pc:sldMkLst>
          <pc:docMk/>
          <pc:sldMk cId="307704400" sldId="282"/>
        </pc:sldMkLst>
      </pc:sldChg>
      <pc:sldChg chg="modNotesTx">
        <pc:chgData name="Petrat Lea" userId="8cb68c9c-0196-4c00-96d4-96b278fe06a1" providerId="ADAL" clId="{4A8D4237-7B78-4ECA-BCE6-FC7C62FBC96B}" dt="2025-04-03T12:09:04.189" v="41"/>
        <pc:sldMkLst>
          <pc:docMk/>
          <pc:sldMk cId="842825959" sldId="283"/>
        </pc:sldMkLst>
      </pc:sldChg>
      <pc:sldChg chg="modNotesTx">
        <pc:chgData name="Petrat Lea" userId="8cb68c9c-0196-4c00-96d4-96b278fe06a1" providerId="ADAL" clId="{4A8D4237-7B78-4ECA-BCE6-FC7C62FBC96B}" dt="2025-04-03T12:09:33.268" v="50" actId="20577"/>
        <pc:sldMkLst>
          <pc:docMk/>
          <pc:sldMk cId="2278075388" sldId="285"/>
        </pc:sldMkLst>
      </pc:sldChg>
      <pc:sldChg chg="modNotesTx">
        <pc:chgData name="Petrat Lea" userId="8cb68c9c-0196-4c00-96d4-96b278fe06a1" providerId="ADAL" clId="{4A8D4237-7B78-4ECA-BCE6-FC7C62FBC96B}" dt="2025-04-03T12:09:39.474" v="51"/>
        <pc:sldMkLst>
          <pc:docMk/>
          <pc:sldMk cId="1399695734" sldId="286"/>
        </pc:sldMkLst>
      </pc:sldChg>
      <pc:sldChg chg="modNotesTx">
        <pc:chgData name="Petrat Lea" userId="8cb68c9c-0196-4c00-96d4-96b278fe06a1" providerId="ADAL" clId="{4A8D4237-7B78-4ECA-BCE6-FC7C62FBC96B}" dt="2025-04-03T12:09:42.959" v="52"/>
        <pc:sldMkLst>
          <pc:docMk/>
          <pc:sldMk cId="1817717156" sldId="287"/>
        </pc:sldMkLst>
      </pc:sldChg>
      <pc:sldChg chg="modNotesTx">
        <pc:chgData name="Petrat Lea" userId="8cb68c9c-0196-4c00-96d4-96b278fe06a1" providerId="ADAL" clId="{4A8D4237-7B78-4ECA-BCE6-FC7C62FBC96B}" dt="2025-04-03T12:09:47.449" v="54"/>
        <pc:sldMkLst>
          <pc:docMk/>
          <pc:sldMk cId="2956281910" sldId="291"/>
        </pc:sldMkLst>
      </pc:sldChg>
      <pc:sldChg chg="modNotesTx">
        <pc:chgData name="Petrat Lea" userId="8cb68c9c-0196-4c00-96d4-96b278fe06a1" providerId="ADAL" clId="{4A8D4237-7B78-4ECA-BCE6-FC7C62FBC96B}" dt="2025-04-03T12:09:50.823" v="55"/>
        <pc:sldMkLst>
          <pc:docMk/>
          <pc:sldMk cId="1468727280" sldId="292"/>
        </pc:sldMkLst>
      </pc:sldChg>
      <pc:sldChg chg="modNotesTx">
        <pc:chgData name="Petrat Lea" userId="8cb68c9c-0196-4c00-96d4-96b278fe06a1" providerId="ADAL" clId="{4A8D4237-7B78-4ECA-BCE6-FC7C62FBC96B}" dt="2025-04-03T12:10:12.622" v="60"/>
        <pc:sldMkLst>
          <pc:docMk/>
          <pc:sldMk cId="482544166" sldId="297"/>
        </pc:sldMkLst>
      </pc:sldChg>
      <pc:sldChg chg="modNotesTx">
        <pc:chgData name="Petrat Lea" userId="8cb68c9c-0196-4c00-96d4-96b278fe06a1" providerId="ADAL" clId="{4A8D4237-7B78-4ECA-BCE6-FC7C62FBC96B}" dt="2025-04-03T12:10:16.587" v="61"/>
        <pc:sldMkLst>
          <pc:docMk/>
          <pc:sldMk cId="2084771824" sldId="298"/>
        </pc:sldMkLst>
      </pc:sldChg>
      <pc:sldChg chg="modNotesTx">
        <pc:chgData name="Petrat Lea" userId="8cb68c9c-0196-4c00-96d4-96b278fe06a1" providerId="ADAL" clId="{4A8D4237-7B78-4ECA-BCE6-FC7C62FBC96B}" dt="2025-04-03T12:10:22.610" v="62"/>
        <pc:sldMkLst>
          <pc:docMk/>
          <pc:sldMk cId="4212689396" sldId="299"/>
        </pc:sldMkLst>
      </pc:sldChg>
      <pc:sldChg chg="modNotesTx">
        <pc:chgData name="Petrat Lea" userId="8cb68c9c-0196-4c00-96d4-96b278fe06a1" providerId="ADAL" clId="{4A8D4237-7B78-4ECA-BCE6-FC7C62FBC96B}" dt="2025-04-03T12:10:32.699" v="68" actId="20577"/>
        <pc:sldMkLst>
          <pc:docMk/>
          <pc:sldMk cId="4124855878" sldId="301"/>
        </pc:sldMkLst>
      </pc:sldChg>
      <pc:sldChg chg="modNotesTx">
        <pc:chgData name="Petrat Lea" userId="8cb68c9c-0196-4c00-96d4-96b278fe06a1" providerId="ADAL" clId="{4A8D4237-7B78-4ECA-BCE6-FC7C62FBC96B}" dt="2025-04-03T12:10:42.586" v="74" actId="20577"/>
        <pc:sldMkLst>
          <pc:docMk/>
          <pc:sldMk cId="3721830769" sldId="302"/>
        </pc:sldMkLst>
      </pc:sldChg>
      <pc:sldChg chg="modNotesTx">
        <pc:chgData name="Petrat Lea" userId="8cb68c9c-0196-4c00-96d4-96b278fe06a1" providerId="ADAL" clId="{4A8D4237-7B78-4ECA-BCE6-FC7C62FBC96B}" dt="2025-04-03T12:10:46.806" v="77" actId="20577"/>
        <pc:sldMkLst>
          <pc:docMk/>
          <pc:sldMk cId="744796214" sldId="303"/>
        </pc:sldMkLst>
      </pc:sldChg>
      <pc:sldChg chg="modNotesTx">
        <pc:chgData name="Petrat Lea" userId="8cb68c9c-0196-4c00-96d4-96b278fe06a1" providerId="ADAL" clId="{4A8D4237-7B78-4ECA-BCE6-FC7C62FBC96B}" dt="2025-04-03T12:11:07.351" v="83" actId="20577"/>
        <pc:sldMkLst>
          <pc:docMk/>
          <pc:sldMk cId="2969916035" sldId="304"/>
        </pc:sldMkLst>
      </pc:sldChg>
      <pc:sldChg chg="mod modShow">
        <pc:chgData name="Petrat Lea" userId="8cb68c9c-0196-4c00-96d4-96b278fe06a1" providerId="ADAL" clId="{4A8D4237-7B78-4ECA-BCE6-FC7C62FBC96B}" dt="2025-04-03T12:12:13.083" v="94" actId="729"/>
        <pc:sldMkLst>
          <pc:docMk/>
          <pc:sldMk cId="3474738788" sldId="306"/>
        </pc:sldMkLst>
      </pc:sldChg>
      <pc:sldChg chg="modNotesTx">
        <pc:chgData name="Petrat Lea" userId="8cb68c9c-0196-4c00-96d4-96b278fe06a1" providerId="ADAL" clId="{4A8D4237-7B78-4ECA-BCE6-FC7C62FBC96B}" dt="2025-04-03T12:14:04.410" v="214" actId="20577"/>
        <pc:sldMkLst>
          <pc:docMk/>
          <pc:sldMk cId="1386779885" sldId="307"/>
        </pc:sldMkLst>
      </pc:sldChg>
      <pc:sldChg chg="modNotesTx">
        <pc:chgData name="Petrat Lea" userId="8cb68c9c-0196-4c00-96d4-96b278fe06a1" providerId="ADAL" clId="{4A8D4237-7B78-4ECA-BCE6-FC7C62FBC96B}" dt="2025-04-03T12:14:10.853" v="215"/>
        <pc:sldMkLst>
          <pc:docMk/>
          <pc:sldMk cId="1023486608" sldId="308"/>
        </pc:sldMkLst>
      </pc:sldChg>
      <pc:sldChg chg="modNotesTx">
        <pc:chgData name="Petrat Lea" userId="8cb68c9c-0196-4c00-96d4-96b278fe06a1" providerId="ADAL" clId="{4A8D4237-7B78-4ECA-BCE6-FC7C62FBC96B}" dt="2025-04-03T12:12:40.010" v="102" actId="20577"/>
        <pc:sldMkLst>
          <pc:docMk/>
          <pc:sldMk cId="556890720" sldId="309"/>
        </pc:sldMkLst>
      </pc:sldChg>
      <pc:sldChg chg="modNotesTx">
        <pc:chgData name="Petrat Lea" userId="8cb68c9c-0196-4c00-96d4-96b278fe06a1" providerId="ADAL" clId="{4A8D4237-7B78-4ECA-BCE6-FC7C62FBC96B}" dt="2025-04-03T12:12:49.316" v="103"/>
        <pc:sldMkLst>
          <pc:docMk/>
          <pc:sldMk cId="4234988765" sldId="310"/>
        </pc:sldMkLst>
      </pc:sldChg>
      <pc:sldChg chg="modNotesTx">
        <pc:chgData name="Petrat Lea" userId="8cb68c9c-0196-4c00-96d4-96b278fe06a1" providerId="ADAL" clId="{4A8D4237-7B78-4ECA-BCE6-FC7C62FBC96B}" dt="2025-04-03T12:12:52.746" v="104"/>
        <pc:sldMkLst>
          <pc:docMk/>
          <pc:sldMk cId="2303520381" sldId="311"/>
        </pc:sldMkLst>
      </pc:sldChg>
      <pc:sldChg chg="modNotesTx">
        <pc:chgData name="Petrat Lea" userId="8cb68c9c-0196-4c00-96d4-96b278fe06a1" providerId="ADAL" clId="{4A8D4237-7B78-4ECA-BCE6-FC7C62FBC96B}" dt="2025-04-03T12:12:55.975" v="105"/>
        <pc:sldMkLst>
          <pc:docMk/>
          <pc:sldMk cId="37050193" sldId="312"/>
        </pc:sldMkLst>
      </pc:sldChg>
      <pc:sldChg chg="modNotesTx">
        <pc:chgData name="Petrat Lea" userId="8cb68c9c-0196-4c00-96d4-96b278fe06a1" providerId="ADAL" clId="{4A8D4237-7B78-4ECA-BCE6-FC7C62FBC96B}" dt="2025-04-03T12:12:59.773" v="106"/>
        <pc:sldMkLst>
          <pc:docMk/>
          <pc:sldMk cId="1024391521" sldId="313"/>
        </pc:sldMkLst>
      </pc:sldChg>
      <pc:sldChg chg="mod modShow modNotesTx">
        <pc:chgData name="Petrat Lea" userId="8cb68c9c-0196-4c00-96d4-96b278fe06a1" providerId="ADAL" clId="{4A8D4237-7B78-4ECA-BCE6-FC7C62FBC96B}" dt="2025-04-03T12:13:07.516" v="108"/>
        <pc:sldMkLst>
          <pc:docMk/>
          <pc:sldMk cId="3110791368" sldId="314"/>
        </pc:sldMkLst>
      </pc:sldChg>
      <pc:sldChg chg="modNotesTx">
        <pc:chgData name="Petrat Lea" userId="8cb68c9c-0196-4c00-96d4-96b278fe06a1" providerId="ADAL" clId="{4A8D4237-7B78-4ECA-BCE6-FC7C62FBC96B}" dt="2025-04-03T12:13:14.319" v="111" actId="20577"/>
        <pc:sldMkLst>
          <pc:docMk/>
          <pc:sldMk cId="2855233280" sldId="316"/>
        </pc:sldMkLst>
      </pc:sldChg>
      <pc:sldChg chg="modNotesTx">
        <pc:chgData name="Petrat Lea" userId="8cb68c9c-0196-4c00-96d4-96b278fe06a1" providerId="ADAL" clId="{4A8D4237-7B78-4ECA-BCE6-FC7C62FBC96B}" dt="2025-04-03T12:13:22.867" v="117" actId="20577"/>
        <pc:sldMkLst>
          <pc:docMk/>
          <pc:sldMk cId="4043981957" sldId="318"/>
        </pc:sldMkLst>
      </pc:sldChg>
      <pc:sldChg chg="modNotesTx">
        <pc:chgData name="Petrat Lea" userId="8cb68c9c-0196-4c00-96d4-96b278fe06a1" providerId="ADAL" clId="{4A8D4237-7B78-4ECA-BCE6-FC7C62FBC96B}" dt="2025-04-03T12:13:28.515" v="118"/>
        <pc:sldMkLst>
          <pc:docMk/>
          <pc:sldMk cId="915916050" sldId="319"/>
        </pc:sldMkLst>
      </pc:sldChg>
      <pc:sldChg chg="modNotesTx">
        <pc:chgData name="Petrat Lea" userId="8cb68c9c-0196-4c00-96d4-96b278fe06a1" providerId="ADAL" clId="{4A8D4237-7B78-4ECA-BCE6-FC7C62FBC96B}" dt="2025-04-03T12:13:31.800" v="119"/>
        <pc:sldMkLst>
          <pc:docMk/>
          <pc:sldMk cId="2449585291" sldId="320"/>
        </pc:sldMkLst>
      </pc:sldChg>
      <pc:sldChg chg="modNotesTx">
        <pc:chgData name="Petrat Lea" userId="8cb68c9c-0196-4c00-96d4-96b278fe06a1" providerId="ADAL" clId="{4A8D4237-7B78-4ECA-BCE6-FC7C62FBC96B}" dt="2025-04-03T12:13:35.588" v="120"/>
        <pc:sldMkLst>
          <pc:docMk/>
          <pc:sldMk cId="3542846632" sldId="322"/>
        </pc:sldMkLst>
      </pc:sldChg>
      <pc:sldChg chg="modNotesTx">
        <pc:chgData name="Petrat Lea" userId="8cb68c9c-0196-4c00-96d4-96b278fe06a1" providerId="ADAL" clId="{4A8D4237-7B78-4ECA-BCE6-FC7C62FBC96B}" dt="2025-04-03T12:09:16.436" v="44"/>
        <pc:sldMkLst>
          <pc:docMk/>
          <pc:sldMk cId="447967347" sldId="333"/>
        </pc:sldMkLst>
      </pc:sldChg>
      <pc:sldChg chg="addSp delSp mod modNotesTx">
        <pc:chgData name="Petrat Lea" userId="8cb68c9c-0196-4c00-96d4-96b278fe06a1" providerId="ADAL" clId="{4A8D4237-7B78-4ECA-BCE6-FC7C62FBC96B}" dt="2025-04-03T12:09:24.587" v="47"/>
        <pc:sldMkLst>
          <pc:docMk/>
          <pc:sldMk cId="1118623495" sldId="334"/>
        </pc:sldMkLst>
        <pc:spChg chg="add del">
          <ac:chgData name="Petrat Lea" userId="8cb68c9c-0196-4c00-96d4-96b278fe06a1" providerId="ADAL" clId="{4A8D4237-7B78-4ECA-BCE6-FC7C62FBC96B}" dt="2025-04-03T12:09:22.011" v="46" actId="22"/>
          <ac:spMkLst>
            <pc:docMk/>
            <pc:sldMk cId="1118623495" sldId="334"/>
            <ac:spMk id="4" creationId="{6D3B7922-96BF-FD87-445C-A2A5D4FAE3ED}"/>
          </ac:spMkLst>
        </pc:spChg>
      </pc:sldChg>
      <pc:sldChg chg="addSp delSp modSp mod modNotesTx">
        <pc:chgData name="Petrat Lea" userId="8cb68c9c-0196-4c00-96d4-96b278fe06a1" providerId="ADAL" clId="{4A8D4237-7B78-4ECA-BCE6-FC7C62FBC96B}" dt="2025-04-03T12:19:33.214" v="246" actId="1076"/>
        <pc:sldMkLst>
          <pc:docMk/>
          <pc:sldMk cId="1175726867" sldId="341"/>
        </pc:sldMkLst>
        <pc:picChg chg="add mod">
          <ac:chgData name="Petrat Lea" userId="8cb68c9c-0196-4c00-96d4-96b278fe06a1" providerId="ADAL" clId="{4A8D4237-7B78-4ECA-BCE6-FC7C62FBC96B}" dt="2025-04-03T12:19:33.214" v="246" actId="1076"/>
          <ac:picMkLst>
            <pc:docMk/>
            <pc:sldMk cId="1175726867" sldId="341"/>
            <ac:picMk id="3" creationId="{A1332056-CD20-ED10-0B1F-C8FCF46AD661}"/>
          </ac:picMkLst>
        </pc:picChg>
        <pc:picChg chg="del">
          <ac:chgData name="Petrat Lea" userId="8cb68c9c-0196-4c00-96d4-96b278fe06a1" providerId="ADAL" clId="{4A8D4237-7B78-4ECA-BCE6-FC7C62FBC96B}" dt="2025-04-03T12:19:16.600" v="242" actId="478"/>
          <ac:picMkLst>
            <pc:docMk/>
            <pc:sldMk cId="1175726867" sldId="341"/>
            <ac:picMk id="4" creationId="{751C1D0B-1E48-149B-D779-972F9095B6FC}"/>
          </ac:picMkLst>
        </pc:picChg>
      </pc:sldChg>
      <pc:sldChg chg="modNotesTx">
        <pc:chgData name="Petrat Lea" userId="8cb68c9c-0196-4c00-96d4-96b278fe06a1" providerId="ADAL" clId="{4A8D4237-7B78-4ECA-BCE6-FC7C62FBC96B}" dt="2025-04-03T12:14:21.202" v="219"/>
        <pc:sldMkLst>
          <pc:docMk/>
          <pc:sldMk cId="484322815" sldId="342"/>
        </pc:sldMkLst>
      </pc:sldChg>
      <pc:sldChg chg="mod modShow">
        <pc:chgData name="Petrat Lea" userId="8cb68c9c-0196-4c00-96d4-96b278fe06a1" providerId="ADAL" clId="{4A8D4237-7B78-4ECA-BCE6-FC7C62FBC96B}" dt="2025-04-03T12:14:32.371" v="221" actId="729"/>
        <pc:sldMkLst>
          <pc:docMk/>
          <pc:sldMk cId="2902341170" sldId="343"/>
        </pc:sldMkLst>
      </pc:sldChg>
      <pc:sldChg chg="modNotesTx">
        <pc:chgData name="Petrat Lea" userId="8cb68c9c-0196-4c00-96d4-96b278fe06a1" providerId="ADAL" clId="{4A8D4237-7B78-4ECA-BCE6-FC7C62FBC96B}" dt="2025-04-03T12:10:27.747" v="65" actId="20577"/>
        <pc:sldMkLst>
          <pc:docMk/>
          <pc:sldMk cId="1838732944" sldId="344"/>
        </pc:sldMkLst>
      </pc:sldChg>
      <pc:sldChg chg="modNotesTx">
        <pc:chgData name="Petrat Lea" userId="8cb68c9c-0196-4c00-96d4-96b278fe06a1" providerId="ADAL" clId="{4A8D4237-7B78-4ECA-BCE6-FC7C62FBC96B}" dt="2025-04-03T12:09:59.671" v="57"/>
        <pc:sldMkLst>
          <pc:docMk/>
          <pc:sldMk cId="1791921942" sldId="345"/>
        </pc:sldMkLst>
      </pc:sldChg>
      <pc:sldChg chg="modNotesTx">
        <pc:chgData name="Petrat Lea" userId="8cb68c9c-0196-4c00-96d4-96b278fe06a1" providerId="ADAL" clId="{4A8D4237-7B78-4ECA-BCE6-FC7C62FBC96B}" dt="2025-04-03T12:10:03.856" v="58"/>
        <pc:sldMkLst>
          <pc:docMk/>
          <pc:sldMk cId="2734668163" sldId="346"/>
        </pc:sldMkLst>
      </pc:sldChg>
      <pc:sldChg chg="modNotesTx">
        <pc:chgData name="Petrat Lea" userId="8cb68c9c-0196-4c00-96d4-96b278fe06a1" providerId="ADAL" clId="{4A8D4237-7B78-4ECA-BCE6-FC7C62FBC96B}" dt="2025-04-03T12:10:06.383" v="59"/>
        <pc:sldMkLst>
          <pc:docMk/>
          <pc:sldMk cId="2661148958" sldId="347"/>
        </pc:sldMkLst>
      </pc:sldChg>
      <pc:sldChg chg="modNotesTx">
        <pc:chgData name="Petrat Lea" userId="8cb68c9c-0196-4c00-96d4-96b278fe06a1" providerId="ADAL" clId="{4A8D4237-7B78-4ECA-BCE6-FC7C62FBC96B}" dt="2025-04-03T12:08:30.027" v="32"/>
        <pc:sldMkLst>
          <pc:docMk/>
          <pc:sldMk cId="3824289904" sldId="349"/>
        </pc:sldMkLst>
      </pc:sldChg>
      <pc:sldChg chg="modNotesTx">
        <pc:chgData name="Petrat Lea" userId="8cb68c9c-0196-4c00-96d4-96b278fe06a1" providerId="ADAL" clId="{4A8D4237-7B78-4ECA-BCE6-FC7C62FBC96B}" dt="2025-04-03T12:10:53.186" v="80" actId="20577"/>
        <pc:sldMkLst>
          <pc:docMk/>
          <pc:sldMk cId="1792676725" sldId="737"/>
        </pc:sldMkLst>
      </pc:sldChg>
      <pc:sldChg chg="modNotesTx">
        <pc:chgData name="Petrat Lea" userId="8cb68c9c-0196-4c00-96d4-96b278fe06a1" providerId="ADAL" clId="{4A8D4237-7B78-4ECA-BCE6-FC7C62FBC96B}" dt="2025-04-03T12:09:07.311" v="42"/>
        <pc:sldMkLst>
          <pc:docMk/>
          <pc:sldMk cId="1913993021" sldId="738"/>
        </pc:sldMkLst>
      </pc:sldChg>
      <pc:sldChg chg="modNotesTx">
        <pc:chgData name="Petrat Lea" userId="8cb68c9c-0196-4c00-96d4-96b278fe06a1" providerId="ADAL" clId="{4A8D4237-7B78-4ECA-BCE6-FC7C62FBC96B}" dt="2025-04-03T12:09:11.267" v="43"/>
        <pc:sldMkLst>
          <pc:docMk/>
          <pc:sldMk cId="3024279652" sldId="739"/>
        </pc:sldMkLst>
      </pc:sldChg>
      <pc:sldChg chg="modNotesTx">
        <pc:chgData name="Petrat Lea" userId="8cb68c9c-0196-4c00-96d4-96b278fe06a1" providerId="ADAL" clId="{4A8D4237-7B78-4ECA-BCE6-FC7C62FBC96B}" dt="2025-04-03T12:09:56.424" v="56"/>
        <pc:sldMkLst>
          <pc:docMk/>
          <pc:sldMk cId="3541764325" sldId="740"/>
        </pc:sldMkLst>
      </pc:sldChg>
      <pc:sldChg chg="modNotesTx">
        <pc:chgData name="Petrat Lea" userId="8cb68c9c-0196-4c00-96d4-96b278fe06a1" providerId="ADAL" clId="{4A8D4237-7B78-4ECA-BCE6-FC7C62FBC96B}" dt="2025-04-03T12:13:39.193" v="121"/>
        <pc:sldMkLst>
          <pc:docMk/>
          <pc:sldMk cId="3981161461" sldId="742"/>
        </pc:sldMkLst>
      </pc:sldChg>
      <pc:sldChg chg="modNotesTx">
        <pc:chgData name="Petrat Lea" userId="8cb68c9c-0196-4c00-96d4-96b278fe06a1" providerId="ADAL" clId="{4A8D4237-7B78-4ECA-BCE6-FC7C62FBC96B}" dt="2025-04-03T12:13:17.828" v="114" actId="20577"/>
        <pc:sldMkLst>
          <pc:docMk/>
          <pc:sldMk cId="2383397975" sldId="743"/>
        </pc:sldMkLst>
      </pc:sldChg>
      <pc:sldChg chg="modNotesTx">
        <pc:chgData name="Petrat Lea" userId="8cb68c9c-0196-4c00-96d4-96b278fe06a1" providerId="ADAL" clId="{4A8D4237-7B78-4ECA-BCE6-FC7C62FBC96B}" dt="2025-04-03T12:08:20.959" v="29"/>
        <pc:sldMkLst>
          <pc:docMk/>
          <pc:sldMk cId="3400183415" sldId="744"/>
        </pc:sldMkLst>
      </pc:sldChg>
      <pc:sldChg chg="ord modNotesTx">
        <pc:chgData name="Petrat Lea" userId="8cb68c9c-0196-4c00-96d4-96b278fe06a1" providerId="ADAL" clId="{4A8D4237-7B78-4ECA-BCE6-FC7C62FBC96B}" dt="2025-04-03T12:07:51.180" v="22" actId="20577"/>
        <pc:sldMkLst>
          <pc:docMk/>
          <pc:sldMk cId="392194081" sldId="745"/>
        </pc:sldMkLst>
      </pc:sldChg>
      <pc:sldChg chg="modNotesTx">
        <pc:chgData name="Petrat Lea" userId="8cb68c9c-0196-4c00-96d4-96b278fe06a1" providerId="ADAL" clId="{4A8D4237-7B78-4ECA-BCE6-FC7C62FBC96B}" dt="2025-04-03T12:08:14.979" v="27"/>
        <pc:sldMkLst>
          <pc:docMk/>
          <pc:sldMk cId="4120622512" sldId="746"/>
        </pc:sldMkLst>
      </pc:sldChg>
      <pc:sldChg chg="modNotesTx">
        <pc:chgData name="Petrat Lea" userId="8cb68c9c-0196-4c00-96d4-96b278fe06a1" providerId="ADAL" clId="{4A8D4237-7B78-4ECA-BCE6-FC7C62FBC96B}" dt="2025-04-03T12:10:37.587" v="71" actId="20577"/>
        <pc:sldMkLst>
          <pc:docMk/>
          <pc:sldMk cId="1454633871" sldId="747"/>
        </pc:sldMkLst>
      </pc:sldChg>
      <pc:sldChg chg="add modNotesTx">
        <pc:chgData name="Petrat Lea" userId="8cb68c9c-0196-4c00-96d4-96b278fe06a1" providerId="ADAL" clId="{4A8D4237-7B78-4ECA-BCE6-FC7C62FBC96B}" dt="2025-04-03T12:12:00.422" v="88" actId="20577"/>
        <pc:sldMkLst>
          <pc:docMk/>
          <pc:sldMk cId="3508045503" sldId="748"/>
        </pc:sldMkLst>
      </pc:sldChg>
      <pc:sldChg chg="add modNotesTx">
        <pc:chgData name="Petrat Lea" userId="8cb68c9c-0196-4c00-96d4-96b278fe06a1" providerId="ADAL" clId="{4A8D4237-7B78-4ECA-BCE6-FC7C62FBC96B}" dt="2025-04-03T12:12:09.669" v="93" actId="20577"/>
        <pc:sldMkLst>
          <pc:docMk/>
          <pc:sldMk cId="17295556" sldId="751"/>
        </pc:sldMkLst>
      </pc:sldChg>
      <pc:sldChg chg="add modNotesTx">
        <pc:chgData name="Petrat Lea" userId="8cb68c9c-0196-4c00-96d4-96b278fe06a1" providerId="ADAL" clId="{4A8D4237-7B78-4ECA-BCE6-FC7C62FBC96B}" dt="2025-04-03T12:12:35.189" v="99" actId="20577"/>
        <pc:sldMkLst>
          <pc:docMk/>
          <pc:sldMk cId="2425469298" sldId="754"/>
        </pc:sldMkLst>
      </pc:sldChg>
      <pc:sldChg chg="add modNotesTx">
        <pc:chgData name="Petrat Lea" userId="8cb68c9c-0196-4c00-96d4-96b278fe06a1" providerId="ADAL" clId="{4A8D4237-7B78-4ECA-BCE6-FC7C62FBC96B}" dt="2025-04-03T12:14:48.794" v="222"/>
        <pc:sldMkLst>
          <pc:docMk/>
          <pc:sldMk cId="4070355683" sldId="755"/>
        </pc:sldMkLst>
      </pc:sldChg>
      <pc:sldChg chg="add modNotesTx">
        <pc:chgData name="Petrat Lea" userId="8cb68c9c-0196-4c00-96d4-96b278fe06a1" providerId="ADAL" clId="{4A8D4237-7B78-4ECA-BCE6-FC7C62FBC96B}" dt="2025-04-03T12:15:11.021" v="227" actId="20577"/>
        <pc:sldMkLst>
          <pc:docMk/>
          <pc:sldMk cId="2099745808" sldId="756"/>
        </pc:sldMkLst>
      </pc:sldChg>
      <pc:sldChg chg="add modNotesTx">
        <pc:chgData name="Petrat Lea" userId="8cb68c9c-0196-4c00-96d4-96b278fe06a1" providerId="ADAL" clId="{4A8D4237-7B78-4ECA-BCE6-FC7C62FBC96B}" dt="2025-04-03T12:15:18.970" v="231" actId="20577"/>
        <pc:sldMkLst>
          <pc:docMk/>
          <pc:sldMk cId="242230350" sldId="757"/>
        </pc:sldMkLst>
      </pc:sldChg>
    </pc:docChg>
  </pc:docChgLst>
  <pc:docChgLst>
    <pc:chgData name="Lucke Andreas" userId="d7b24650-6367-4fe4-9537-abc96e921c2b" providerId="ADAL" clId="{6B799B41-7562-40BD-9C7D-A23BEF5561EA}"/>
    <pc:docChg chg="custSel addSld delSld modSld">
      <pc:chgData name="Lucke Andreas" userId="d7b24650-6367-4fe4-9537-abc96e921c2b" providerId="ADAL" clId="{6B799B41-7562-40BD-9C7D-A23BEF5561EA}" dt="2025-04-02T11:23:28.580" v="46" actId="6549"/>
      <pc:docMkLst>
        <pc:docMk/>
      </pc:docMkLst>
      <pc:sldChg chg="modSp mod">
        <pc:chgData name="Lucke Andreas" userId="d7b24650-6367-4fe4-9537-abc96e921c2b" providerId="ADAL" clId="{6B799B41-7562-40BD-9C7D-A23BEF5561EA}" dt="2025-04-02T10:59:47.990" v="21" actId="20577"/>
        <pc:sldMkLst>
          <pc:docMk/>
          <pc:sldMk cId="830656685" sldId="257"/>
        </pc:sldMkLst>
        <pc:spChg chg="mod">
          <ac:chgData name="Lucke Andreas" userId="d7b24650-6367-4fe4-9537-abc96e921c2b" providerId="ADAL" clId="{6B799B41-7562-40BD-9C7D-A23BEF5561EA}" dt="2025-04-02T10:59:47.990" v="21" actId="20577"/>
          <ac:spMkLst>
            <pc:docMk/>
            <pc:sldMk cId="830656685" sldId="257"/>
            <ac:spMk id="47" creationId="{023477F8-0AA0-F618-7963-0C2F6B1A974D}"/>
          </ac:spMkLst>
        </pc:spChg>
      </pc:sldChg>
      <pc:sldChg chg="del">
        <pc:chgData name="Lucke Andreas" userId="d7b24650-6367-4fe4-9537-abc96e921c2b" providerId="ADAL" clId="{6B799B41-7562-40BD-9C7D-A23BEF5561EA}" dt="2025-04-02T10:59:56.198" v="22" actId="47"/>
        <pc:sldMkLst>
          <pc:docMk/>
          <pc:sldMk cId="1633863243" sldId="270"/>
        </pc:sldMkLst>
      </pc:sldChg>
      <pc:sldChg chg="addSp delSp modSp mod modShow modNotesTx">
        <pc:chgData name="Lucke Andreas" userId="d7b24650-6367-4fe4-9537-abc96e921c2b" providerId="ADAL" clId="{6B799B41-7562-40BD-9C7D-A23BEF5561EA}" dt="2025-04-02T11:02:06.659" v="33" actId="1076"/>
        <pc:sldMkLst>
          <pc:docMk/>
          <pc:sldMk cId="4010787040" sldId="271"/>
        </pc:sldMkLst>
        <pc:picChg chg="del">
          <ac:chgData name="Lucke Andreas" userId="d7b24650-6367-4fe4-9537-abc96e921c2b" providerId="ADAL" clId="{6B799B41-7562-40BD-9C7D-A23BEF5561EA}" dt="2025-04-02T11:01:42.290" v="25" actId="478"/>
          <ac:picMkLst>
            <pc:docMk/>
            <pc:sldMk cId="4010787040" sldId="271"/>
            <ac:picMk id="6" creationId="{F11544CF-CC01-96D9-3807-D528001CE4E9}"/>
          </ac:picMkLst>
        </pc:picChg>
        <pc:picChg chg="add mod">
          <ac:chgData name="Lucke Andreas" userId="d7b24650-6367-4fe4-9537-abc96e921c2b" providerId="ADAL" clId="{6B799B41-7562-40BD-9C7D-A23BEF5561EA}" dt="2025-04-02T11:02:06.659" v="33" actId="1076"/>
          <ac:picMkLst>
            <pc:docMk/>
            <pc:sldMk cId="4010787040" sldId="271"/>
            <ac:picMk id="8" creationId="{F859D1F3-67D1-DA44-6ACE-4E072362F00D}"/>
          </ac:picMkLst>
        </pc:picChg>
      </pc:sldChg>
      <pc:sldChg chg="modSp mod">
        <pc:chgData name="Lucke Andreas" userId="d7b24650-6367-4fe4-9537-abc96e921c2b" providerId="ADAL" clId="{6B799B41-7562-40BD-9C7D-A23BEF5561EA}" dt="2025-04-02T11:23:28.580" v="46" actId="6549"/>
        <pc:sldMkLst>
          <pc:docMk/>
          <pc:sldMk cId="2278075388" sldId="285"/>
        </pc:sldMkLst>
        <pc:spChg chg="mod">
          <ac:chgData name="Lucke Andreas" userId="d7b24650-6367-4fe4-9537-abc96e921c2b" providerId="ADAL" clId="{6B799B41-7562-40BD-9C7D-A23BEF5561EA}" dt="2025-04-02T11:23:28.580" v="46" actId="6549"/>
          <ac:spMkLst>
            <pc:docMk/>
            <pc:sldMk cId="2278075388" sldId="285"/>
            <ac:spMk id="12" creationId="{3B6BFD46-E0FB-DBA0-99AE-183D8353D706}"/>
          </ac:spMkLst>
        </pc:spChg>
      </pc:sldChg>
      <pc:sldChg chg="del">
        <pc:chgData name="Lucke Andreas" userId="d7b24650-6367-4fe4-9537-abc96e921c2b" providerId="ADAL" clId="{6B799B41-7562-40BD-9C7D-A23BEF5561EA}" dt="2025-04-02T11:22:41.935" v="41" actId="47"/>
        <pc:sldMkLst>
          <pc:docMk/>
          <pc:sldMk cId="101297052" sldId="336"/>
        </pc:sldMkLst>
      </pc:sldChg>
      <pc:sldChg chg="del">
        <pc:chgData name="Lucke Andreas" userId="d7b24650-6367-4fe4-9537-abc96e921c2b" providerId="ADAL" clId="{6B799B41-7562-40BD-9C7D-A23BEF5561EA}" dt="2025-04-02T11:22:58.881" v="42" actId="47"/>
        <pc:sldMkLst>
          <pc:docMk/>
          <pc:sldMk cId="3237129107" sldId="339"/>
        </pc:sldMkLst>
      </pc:sldChg>
      <pc:sldChg chg="addSp delSp modSp mod modNotesTx">
        <pc:chgData name="Lucke Andreas" userId="d7b24650-6367-4fe4-9537-abc96e921c2b" providerId="ADAL" clId="{6B799B41-7562-40BD-9C7D-A23BEF5561EA}" dt="2025-04-02T11:03:33.432" v="39" actId="1076"/>
        <pc:sldMkLst>
          <pc:docMk/>
          <pc:sldMk cId="1175726867" sldId="341"/>
        </pc:sldMkLst>
        <pc:picChg chg="del">
          <ac:chgData name="Lucke Andreas" userId="d7b24650-6367-4fe4-9537-abc96e921c2b" providerId="ADAL" clId="{6B799B41-7562-40BD-9C7D-A23BEF5561EA}" dt="2025-04-02T11:03:22.666" v="35" actId="478"/>
          <ac:picMkLst>
            <pc:docMk/>
            <pc:sldMk cId="1175726867" sldId="341"/>
            <ac:picMk id="3" creationId="{90261B07-23DA-55EF-26EE-3FF1810C9756}"/>
          </ac:picMkLst>
        </pc:picChg>
        <pc:picChg chg="add mod">
          <ac:chgData name="Lucke Andreas" userId="d7b24650-6367-4fe4-9537-abc96e921c2b" providerId="ADAL" clId="{6B799B41-7562-40BD-9C7D-A23BEF5561EA}" dt="2025-04-02T11:03:33.432" v="39" actId="1076"/>
          <ac:picMkLst>
            <pc:docMk/>
            <pc:sldMk cId="1175726867" sldId="341"/>
            <ac:picMk id="4" creationId="{751C1D0B-1E48-149B-D779-972F9095B6FC}"/>
          </ac:picMkLst>
        </pc:picChg>
      </pc:sldChg>
      <pc:sldChg chg="del">
        <pc:chgData name="Lucke Andreas" userId="d7b24650-6367-4fe4-9537-abc96e921c2b" providerId="ADAL" clId="{6B799B41-7562-40BD-9C7D-A23BEF5561EA}" dt="2025-04-02T11:00:04.649" v="24" actId="47"/>
        <pc:sldMkLst>
          <pc:docMk/>
          <pc:sldMk cId="214424363" sldId="348"/>
        </pc:sldMkLst>
      </pc:sldChg>
      <pc:sldChg chg="add">
        <pc:chgData name="Lucke Andreas" userId="d7b24650-6367-4fe4-9537-abc96e921c2b" providerId="ADAL" clId="{6B799B41-7562-40BD-9C7D-A23BEF5561EA}" dt="2025-04-02T11:22:35.591" v="40"/>
        <pc:sldMkLst>
          <pc:docMk/>
          <pc:sldMk cId="1454633871" sldId="747"/>
        </pc:sldMkLst>
      </pc:sldChg>
    </pc:docChg>
  </pc:docChgLst>
  <pc:docChgLst>
    <pc:chgData name="Lucke Andreas" userId="d7b24650-6367-4fe4-9537-abc96e921c2b" providerId="ADAL" clId="{2E90F73C-21EF-4B22-90F5-387360F0C201}"/>
    <pc:docChg chg="undo custSel delSld modSld sldOrd">
      <pc:chgData name="Lucke Andreas" userId="d7b24650-6367-4fe4-9537-abc96e921c2b" providerId="ADAL" clId="{2E90F73C-21EF-4B22-90F5-387360F0C201}" dt="2025-02-12T19:10:06.608" v="42"/>
      <pc:docMkLst>
        <pc:docMk/>
      </pc:docMkLst>
      <pc:sldChg chg="modSp mod">
        <pc:chgData name="Lucke Andreas" userId="d7b24650-6367-4fe4-9537-abc96e921c2b" providerId="ADAL" clId="{2E90F73C-21EF-4B22-90F5-387360F0C201}" dt="2025-02-12T09:39:47.545" v="27" actId="6549"/>
        <pc:sldMkLst>
          <pc:docMk/>
          <pc:sldMk cId="830656685" sldId="257"/>
        </pc:sldMkLst>
        <pc:spChg chg="mod">
          <ac:chgData name="Lucke Andreas" userId="d7b24650-6367-4fe4-9537-abc96e921c2b" providerId="ADAL" clId="{2E90F73C-21EF-4B22-90F5-387360F0C201}" dt="2025-02-12T09:39:47.545" v="27" actId="6549"/>
          <ac:spMkLst>
            <pc:docMk/>
            <pc:sldMk cId="830656685" sldId="257"/>
            <ac:spMk id="47" creationId="{023477F8-0AA0-F618-7963-0C2F6B1A974D}"/>
          </ac:spMkLst>
        </pc:spChg>
      </pc:sldChg>
      <pc:sldChg chg="mod modShow">
        <pc:chgData name="Lucke Andreas" userId="d7b24650-6367-4fe4-9537-abc96e921c2b" providerId="ADAL" clId="{2E90F73C-21EF-4B22-90F5-387360F0C201}" dt="2025-02-12T09:40:46.990" v="28" actId="729"/>
        <pc:sldMkLst>
          <pc:docMk/>
          <pc:sldMk cId="4010787040" sldId="271"/>
        </pc:sldMkLst>
      </pc:sldChg>
      <pc:sldChg chg="ord">
        <pc:chgData name="Lucke Andreas" userId="d7b24650-6367-4fe4-9537-abc96e921c2b" providerId="ADAL" clId="{2E90F73C-21EF-4B22-90F5-387360F0C201}" dt="2025-02-12T19:10:06.608" v="42"/>
        <pc:sldMkLst>
          <pc:docMk/>
          <pc:sldMk cId="3721830769" sldId="302"/>
        </pc:sldMkLst>
      </pc:sldChg>
      <pc:sldChg chg="ord">
        <pc:chgData name="Lucke Andreas" userId="d7b24650-6367-4fe4-9537-abc96e921c2b" providerId="ADAL" clId="{2E90F73C-21EF-4B22-90F5-387360F0C201}" dt="2025-02-12T19:10:06.608" v="42"/>
        <pc:sldMkLst>
          <pc:docMk/>
          <pc:sldMk cId="744796214" sldId="303"/>
        </pc:sldMkLst>
      </pc:sldChg>
      <pc:sldChg chg="mod modShow">
        <pc:chgData name="Lucke Andreas" userId="d7b24650-6367-4fe4-9537-abc96e921c2b" providerId="ADAL" clId="{2E90F73C-21EF-4B22-90F5-387360F0C201}" dt="2025-02-12T09:45:20.143" v="34" actId="729"/>
        <pc:sldMkLst>
          <pc:docMk/>
          <pc:sldMk cId="3110791368" sldId="314"/>
        </pc:sldMkLst>
      </pc:sldChg>
      <pc:sldChg chg="mod modShow">
        <pc:chgData name="Lucke Andreas" userId="d7b24650-6367-4fe4-9537-abc96e921c2b" providerId="ADAL" clId="{2E90F73C-21EF-4B22-90F5-387360F0C201}" dt="2025-02-12T09:45:20.143" v="34" actId="729"/>
        <pc:sldMkLst>
          <pc:docMk/>
          <pc:sldMk cId="1682919525" sldId="315"/>
        </pc:sldMkLst>
      </pc:sldChg>
      <pc:sldChg chg="del">
        <pc:chgData name="Lucke Andreas" userId="d7b24650-6367-4fe4-9537-abc96e921c2b" providerId="ADAL" clId="{2E90F73C-21EF-4B22-90F5-387360F0C201}" dt="2025-02-12T12:17:47.938" v="40" actId="47"/>
        <pc:sldMkLst>
          <pc:docMk/>
          <pc:sldMk cId="271602099" sldId="332"/>
        </pc:sldMkLst>
      </pc:sldChg>
      <pc:sldChg chg="ord">
        <pc:chgData name="Lucke Andreas" userId="d7b24650-6367-4fe4-9537-abc96e921c2b" providerId="ADAL" clId="{2E90F73C-21EF-4B22-90F5-387360F0C201}" dt="2025-02-12T19:10:06.608" v="42"/>
        <pc:sldMkLst>
          <pc:docMk/>
          <pc:sldMk cId="101297052" sldId="336"/>
        </pc:sldMkLst>
      </pc:sldChg>
      <pc:sldChg chg="addSp delSp modSp mod">
        <pc:chgData name="Lucke Andreas" userId="d7b24650-6367-4fe4-9537-abc96e921c2b" providerId="ADAL" clId="{2E90F73C-21EF-4B22-90F5-387360F0C201}" dt="2025-02-12T11:03:47.287" v="39" actId="1076"/>
        <pc:sldMkLst>
          <pc:docMk/>
          <pc:sldMk cId="1175726867" sldId="341"/>
        </pc:sldMkLst>
      </pc:sldChg>
      <pc:sldChg chg="modSp mod addAnim delAnim modAnim">
        <pc:chgData name="Lucke Andreas" userId="d7b24650-6367-4fe4-9537-abc96e921c2b" providerId="ADAL" clId="{2E90F73C-21EF-4B22-90F5-387360F0C201}" dt="2025-02-12T09:44:04.295" v="33" actId="21"/>
        <pc:sldMkLst>
          <pc:docMk/>
          <pc:sldMk cId="1791921942" sldId="345"/>
        </pc:sldMkLst>
        <pc:spChg chg="mod">
          <ac:chgData name="Lucke Andreas" userId="d7b24650-6367-4fe4-9537-abc96e921c2b" providerId="ADAL" clId="{2E90F73C-21EF-4B22-90F5-387360F0C201}" dt="2025-02-12T09:44:01.213" v="31"/>
          <ac:spMkLst>
            <pc:docMk/>
            <pc:sldMk cId="1791921942" sldId="345"/>
            <ac:spMk id="13" creationId="{96841C13-3951-F674-9C20-B4E2673D7C4B}"/>
          </ac:spMkLst>
        </pc:spChg>
        <pc:spChg chg="mod">
          <ac:chgData name="Lucke Andreas" userId="d7b24650-6367-4fe4-9537-abc96e921c2b" providerId="ADAL" clId="{2E90F73C-21EF-4B22-90F5-387360F0C201}" dt="2025-02-12T09:44:04.295" v="33" actId="21"/>
          <ac:spMkLst>
            <pc:docMk/>
            <pc:sldMk cId="1791921942" sldId="345"/>
            <ac:spMk id="14" creationId="{0F849869-2FD3-48C0-E8B5-555E86178966}"/>
          </ac:spMkLst>
        </pc:spChg>
      </pc:sldChg>
      <pc:sldChg chg="mod modShow">
        <pc:chgData name="Lucke Andreas" userId="d7b24650-6367-4fe4-9537-abc96e921c2b" providerId="ADAL" clId="{2E90F73C-21EF-4B22-90F5-387360F0C201}" dt="2025-02-12T09:42:10.256" v="29" actId="729"/>
        <pc:sldMkLst>
          <pc:docMk/>
          <pc:sldMk cId="1031803622" sldId="741"/>
        </pc:sldMkLst>
      </pc:sldChg>
    </pc:docChg>
  </pc:docChgLst>
  <pc:docChgLst>
    <pc:chgData name="Lucke Andreas" userId="d7b24650-6367-4fe4-9537-abc96e921c2b" providerId="ADAL" clId="{D3AED5BD-9CDB-4D89-AA4B-BE5C309C4B80}"/>
    <pc:docChg chg="modSld">
      <pc:chgData name="Lucke Andreas" userId="d7b24650-6367-4fe4-9537-abc96e921c2b" providerId="ADAL" clId="{D3AED5BD-9CDB-4D89-AA4B-BE5C309C4B80}" dt="2025-02-27T09:21:49.613" v="20" actId="20577"/>
      <pc:docMkLst>
        <pc:docMk/>
      </pc:docMkLst>
      <pc:sldChg chg="modSp mod">
        <pc:chgData name="Lucke Andreas" userId="d7b24650-6367-4fe4-9537-abc96e921c2b" providerId="ADAL" clId="{D3AED5BD-9CDB-4D89-AA4B-BE5C309C4B80}" dt="2025-02-27T09:21:49.613" v="20" actId="20577"/>
        <pc:sldMkLst>
          <pc:docMk/>
          <pc:sldMk cId="830656685" sldId="257"/>
        </pc:sldMkLst>
        <pc:spChg chg="mod">
          <ac:chgData name="Lucke Andreas" userId="d7b24650-6367-4fe4-9537-abc96e921c2b" providerId="ADAL" clId="{D3AED5BD-9CDB-4D89-AA4B-BE5C309C4B80}" dt="2025-02-27T09:21:49.613" v="20" actId="20577"/>
          <ac:spMkLst>
            <pc:docMk/>
            <pc:sldMk cId="830656685" sldId="257"/>
            <ac:spMk id="47" creationId="{023477F8-0AA0-F618-7963-0C2F6B1A974D}"/>
          </ac:spMkLst>
        </pc:spChg>
      </pc:sldChg>
    </pc:docChg>
  </pc:docChgLst>
  <pc:docChgLst>
    <pc:chgData name="Lucke Andreas" userId="d7b24650-6367-4fe4-9537-abc96e921c2b" providerId="ADAL" clId="{942B89DE-733B-4F9E-9788-886F7A8F0808}"/>
    <pc:docChg chg="undo custSel addSld delSld modSld">
      <pc:chgData name="Lucke Andreas" userId="d7b24650-6367-4fe4-9537-abc96e921c2b" providerId="ADAL" clId="{942B89DE-733B-4F9E-9788-886F7A8F0808}" dt="2025-03-31T08:49:02.772" v="22" actId="27614"/>
      <pc:docMkLst>
        <pc:docMk/>
      </pc:docMkLst>
      <pc:sldChg chg="modSp mod">
        <pc:chgData name="Lucke Andreas" userId="d7b24650-6367-4fe4-9537-abc96e921c2b" providerId="ADAL" clId="{942B89DE-733B-4F9E-9788-886F7A8F0808}" dt="2025-03-31T08:46:32.144" v="12" actId="20577"/>
        <pc:sldMkLst>
          <pc:docMk/>
          <pc:sldMk cId="830656685" sldId="257"/>
        </pc:sldMkLst>
        <pc:spChg chg="mod">
          <ac:chgData name="Lucke Andreas" userId="d7b24650-6367-4fe4-9537-abc96e921c2b" providerId="ADAL" clId="{942B89DE-733B-4F9E-9788-886F7A8F0808}" dt="2025-03-31T08:46:32.144" v="12" actId="20577"/>
          <ac:spMkLst>
            <pc:docMk/>
            <pc:sldMk cId="830656685" sldId="257"/>
            <ac:spMk id="47" creationId="{023477F8-0AA0-F618-7963-0C2F6B1A974D}"/>
          </ac:spMkLst>
        </pc:spChg>
      </pc:sldChg>
      <pc:sldChg chg="modSp mod">
        <pc:chgData name="Lucke Andreas" userId="d7b24650-6367-4fe4-9537-abc96e921c2b" providerId="ADAL" clId="{942B89DE-733B-4F9E-9788-886F7A8F0808}" dt="2025-03-31T08:46:49.046" v="13" actId="6549"/>
        <pc:sldMkLst>
          <pc:docMk/>
          <pc:sldMk cId="2278075388" sldId="285"/>
        </pc:sldMkLst>
        <pc:spChg chg="mod">
          <ac:chgData name="Lucke Andreas" userId="d7b24650-6367-4fe4-9537-abc96e921c2b" providerId="ADAL" clId="{942B89DE-733B-4F9E-9788-886F7A8F0808}" dt="2025-03-31T08:46:49.046" v="13" actId="6549"/>
          <ac:spMkLst>
            <pc:docMk/>
            <pc:sldMk cId="2278075388" sldId="285"/>
            <ac:spMk id="12" creationId="{3B6BFD46-E0FB-DBA0-99AE-183D8353D706}"/>
          </ac:spMkLst>
        </pc:spChg>
      </pc:sldChg>
      <pc:sldChg chg="del">
        <pc:chgData name="Lucke Andreas" userId="d7b24650-6367-4fe4-9537-abc96e921c2b" providerId="ADAL" clId="{942B89DE-733B-4F9E-9788-886F7A8F0808}" dt="2025-03-31T08:47:21.160" v="17" actId="47"/>
        <pc:sldMkLst>
          <pc:docMk/>
          <pc:sldMk cId="980367688" sldId="321"/>
        </pc:sldMkLst>
      </pc:sldChg>
      <pc:sldChg chg="addSp delSp modSp mod modNotesTx">
        <pc:chgData name="Lucke Andreas" userId="d7b24650-6367-4fe4-9537-abc96e921c2b" providerId="ADAL" clId="{942B89DE-733B-4F9E-9788-886F7A8F0808}" dt="2025-03-31T08:49:02.772" v="22" actId="27614"/>
        <pc:sldMkLst>
          <pc:docMk/>
          <pc:sldMk cId="1175726867" sldId="341"/>
        </pc:sldMkLst>
      </pc:sldChg>
      <pc:sldChg chg="add del">
        <pc:chgData name="Lucke Andreas" userId="d7b24650-6367-4fe4-9537-abc96e921c2b" providerId="ADAL" clId="{942B89DE-733B-4F9E-9788-886F7A8F0808}" dt="2025-03-31T08:47:02.539" v="16" actId="47"/>
        <pc:sldMkLst>
          <pc:docMk/>
          <pc:sldMk cId="1031803622" sldId="741"/>
        </pc:sldMkLst>
      </pc:sldChg>
    </pc:docChg>
  </pc:docChgLst>
  <pc:docChgLst>
    <pc:chgData name="Petrat Lea" userId="8cb68c9c-0196-4c00-96d4-96b278fe06a1" providerId="ADAL" clId="{4D5638C9-54EF-4709-88F3-042B4F79E406}"/>
    <pc:docChg chg="undo redo custSel addSld delSld modSld sldOrd">
      <pc:chgData name="Petrat Lea" userId="8cb68c9c-0196-4c00-96d4-96b278fe06a1" providerId="ADAL" clId="{4D5638C9-54EF-4709-88F3-042B4F79E406}" dt="2025-04-03T20:27:14.013" v="429" actId="47"/>
      <pc:docMkLst>
        <pc:docMk/>
      </pc:docMkLst>
      <pc:sldChg chg="addSp delSp modSp mod">
        <pc:chgData name="Petrat Lea" userId="8cb68c9c-0196-4c00-96d4-96b278fe06a1" providerId="ADAL" clId="{4D5638C9-54EF-4709-88F3-042B4F79E406}" dt="2025-04-03T12:49:37.807" v="106" actId="20577"/>
        <pc:sldMkLst>
          <pc:docMk/>
          <pc:sldMk cId="830656685" sldId="257"/>
        </pc:sldMkLst>
        <pc:spChg chg="mod">
          <ac:chgData name="Petrat Lea" userId="8cb68c9c-0196-4c00-96d4-96b278fe06a1" providerId="ADAL" clId="{4D5638C9-54EF-4709-88F3-042B4F79E406}" dt="2025-04-03T12:49:14.955" v="81" actId="20577"/>
          <ac:spMkLst>
            <pc:docMk/>
            <pc:sldMk cId="830656685" sldId="257"/>
            <ac:spMk id="46" creationId="{53AD8C4E-D8B0-1207-3559-EEF6A2A2AA51}"/>
          </ac:spMkLst>
        </pc:spChg>
        <pc:spChg chg="mod">
          <ac:chgData name="Petrat Lea" userId="8cb68c9c-0196-4c00-96d4-96b278fe06a1" providerId="ADAL" clId="{4D5638C9-54EF-4709-88F3-042B4F79E406}" dt="2025-04-03T12:49:37.807" v="106" actId="20577"/>
          <ac:spMkLst>
            <pc:docMk/>
            <pc:sldMk cId="830656685" sldId="257"/>
            <ac:spMk id="47" creationId="{023477F8-0AA0-F618-7963-0C2F6B1A974D}"/>
          </ac:spMkLst>
        </pc:spChg>
        <pc:picChg chg="add mod">
          <ac:chgData name="Petrat Lea" userId="8cb68c9c-0196-4c00-96d4-96b278fe06a1" providerId="ADAL" clId="{4D5638C9-54EF-4709-88F3-042B4F79E406}" dt="2025-04-03T12:48:24.838" v="26" actId="1076"/>
          <ac:picMkLst>
            <pc:docMk/>
            <pc:sldMk cId="830656685" sldId="257"/>
            <ac:picMk id="6" creationId="{C7A5CB0A-1C93-4909-EA72-5E31A0C3CBFD}"/>
          </ac:picMkLst>
        </pc:picChg>
        <pc:picChg chg="del">
          <ac:chgData name="Petrat Lea" userId="8cb68c9c-0196-4c00-96d4-96b278fe06a1" providerId="ADAL" clId="{4D5638C9-54EF-4709-88F3-042B4F79E406}" dt="2025-04-03T12:47:18.536" v="16" actId="478"/>
          <ac:picMkLst>
            <pc:docMk/>
            <pc:sldMk cId="830656685" sldId="257"/>
            <ac:picMk id="77" creationId="{9AAC8878-CE7A-18FA-421B-5DB91A539B17}"/>
          </ac:picMkLst>
        </pc:picChg>
      </pc:sldChg>
      <pc:sldChg chg="addSp delSp modSp mod ord">
        <pc:chgData name="Petrat Lea" userId="8cb68c9c-0196-4c00-96d4-96b278fe06a1" providerId="ADAL" clId="{4D5638C9-54EF-4709-88F3-042B4F79E406}" dt="2025-04-03T12:55:39.375" v="304" actId="20577"/>
        <pc:sldMkLst>
          <pc:docMk/>
          <pc:sldMk cId="4010787040" sldId="271"/>
        </pc:sldMkLst>
        <pc:spChg chg="mod">
          <ac:chgData name="Petrat Lea" userId="8cb68c9c-0196-4c00-96d4-96b278fe06a1" providerId="ADAL" clId="{4D5638C9-54EF-4709-88F3-042B4F79E406}" dt="2025-04-03T12:55:39.375" v="304" actId="20577"/>
          <ac:spMkLst>
            <pc:docMk/>
            <pc:sldMk cId="4010787040" sldId="271"/>
            <ac:spMk id="10" creationId="{44E1F113-2C3D-3D92-954E-2399A2B89F9C}"/>
          </ac:spMkLst>
        </pc:spChg>
        <pc:picChg chg="add mod">
          <ac:chgData name="Petrat Lea" userId="8cb68c9c-0196-4c00-96d4-96b278fe06a1" providerId="ADAL" clId="{4D5638C9-54EF-4709-88F3-042B4F79E406}" dt="2025-04-03T12:53:12.014" v="119" actId="1076"/>
          <ac:picMkLst>
            <pc:docMk/>
            <pc:sldMk cId="4010787040" sldId="271"/>
            <ac:picMk id="2" creationId="{9CF75BAB-65E8-FE2A-A363-EEF2B1E5003E}"/>
          </ac:picMkLst>
        </pc:picChg>
        <pc:picChg chg="del">
          <ac:chgData name="Petrat Lea" userId="8cb68c9c-0196-4c00-96d4-96b278fe06a1" providerId="ADAL" clId="{4D5638C9-54EF-4709-88F3-042B4F79E406}" dt="2025-04-03T12:52:40.110" v="115" actId="478"/>
          <ac:picMkLst>
            <pc:docMk/>
            <pc:sldMk cId="4010787040" sldId="271"/>
            <ac:picMk id="6" creationId="{C875A74A-4FB8-A429-66A8-63CB228A264C}"/>
          </ac:picMkLst>
        </pc:picChg>
      </pc:sldChg>
      <pc:sldChg chg="modSp mod ord modNotesTx">
        <pc:chgData name="Petrat Lea" userId="8cb68c9c-0196-4c00-96d4-96b278fe06a1" providerId="ADAL" clId="{4D5638C9-54EF-4709-88F3-042B4F79E406}" dt="2025-04-03T12:58:04.504" v="323" actId="20577"/>
        <pc:sldMkLst>
          <pc:docMk/>
          <pc:sldMk cId="822447409" sldId="273"/>
        </pc:sldMkLst>
        <pc:spChg chg="mod">
          <ac:chgData name="Petrat Lea" userId="8cb68c9c-0196-4c00-96d4-96b278fe06a1" providerId="ADAL" clId="{4D5638C9-54EF-4709-88F3-042B4F79E406}" dt="2025-04-03T12:57:07.938" v="313" actId="20577"/>
          <ac:spMkLst>
            <pc:docMk/>
            <pc:sldMk cId="822447409" sldId="273"/>
            <ac:spMk id="6" creationId="{59812805-5309-D1A7-3D08-96925239870E}"/>
          </ac:spMkLst>
        </pc:spChg>
      </pc:sldChg>
      <pc:sldChg chg="del">
        <pc:chgData name="Petrat Lea" userId="8cb68c9c-0196-4c00-96d4-96b278fe06a1" providerId="ADAL" clId="{4D5638C9-54EF-4709-88F3-042B4F79E406}" dt="2025-04-03T20:26:36.326" v="428" actId="47"/>
        <pc:sldMkLst>
          <pc:docMk/>
          <pc:sldMk cId="825155007" sldId="274"/>
        </pc:sldMkLst>
      </pc:sldChg>
      <pc:sldChg chg="del">
        <pc:chgData name="Petrat Lea" userId="8cb68c9c-0196-4c00-96d4-96b278fe06a1" providerId="ADAL" clId="{4D5638C9-54EF-4709-88F3-042B4F79E406}" dt="2025-04-03T20:27:14.013" v="429" actId="47"/>
        <pc:sldMkLst>
          <pc:docMk/>
          <pc:sldMk cId="1988831848" sldId="275"/>
        </pc:sldMkLst>
      </pc:sldChg>
      <pc:sldChg chg="del">
        <pc:chgData name="Petrat Lea" userId="8cb68c9c-0196-4c00-96d4-96b278fe06a1" providerId="ADAL" clId="{4D5638C9-54EF-4709-88F3-042B4F79E406}" dt="2025-04-03T20:27:14.013" v="429" actId="47"/>
        <pc:sldMkLst>
          <pc:docMk/>
          <pc:sldMk cId="3223521642" sldId="276"/>
        </pc:sldMkLst>
      </pc:sldChg>
      <pc:sldChg chg="del">
        <pc:chgData name="Petrat Lea" userId="8cb68c9c-0196-4c00-96d4-96b278fe06a1" providerId="ADAL" clId="{4D5638C9-54EF-4709-88F3-042B4F79E406}" dt="2025-04-03T20:26:11.209" v="426" actId="47"/>
        <pc:sldMkLst>
          <pc:docMk/>
          <pc:sldMk cId="2324178113" sldId="277"/>
        </pc:sldMkLst>
      </pc:sldChg>
      <pc:sldChg chg="del">
        <pc:chgData name="Petrat Lea" userId="8cb68c9c-0196-4c00-96d4-96b278fe06a1" providerId="ADAL" clId="{4D5638C9-54EF-4709-88F3-042B4F79E406}" dt="2025-04-03T20:27:14.013" v="429" actId="47"/>
        <pc:sldMkLst>
          <pc:docMk/>
          <pc:sldMk cId="2858790423" sldId="280"/>
        </pc:sldMkLst>
      </pc:sldChg>
      <pc:sldChg chg="del">
        <pc:chgData name="Petrat Lea" userId="8cb68c9c-0196-4c00-96d4-96b278fe06a1" providerId="ADAL" clId="{4D5638C9-54EF-4709-88F3-042B4F79E406}" dt="2025-04-03T20:27:14.013" v="429" actId="47"/>
        <pc:sldMkLst>
          <pc:docMk/>
          <pc:sldMk cId="2964636124" sldId="281"/>
        </pc:sldMkLst>
      </pc:sldChg>
      <pc:sldChg chg="del">
        <pc:chgData name="Petrat Lea" userId="8cb68c9c-0196-4c00-96d4-96b278fe06a1" providerId="ADAL" clId="{4D5638C9-54EF-4709-88F3-042B4F79E406}" dt="2025-04-03T20:27:14.013" v="429" actId="47"/>
        <pc:sldMkLst>
          <pc:docMk/>
          <pc:sldMk cId="307704400" sldId="282"/>
        </pc:sldMkLst>
      </pc:sldChg>
      <pc:sldChg chg="del">
        <pc:chgData name="Petrat Lea" userId="8cb68c9c-0196-4c00-96d4-96b278fe06a1" providerId="ADAL" clId="{4D5638C9-54EF-4709-88F3-042B4F79E406}" dt="2025-04-03T20:27:14.013" v="429" actId="47"/>
        <pc:sldMkLst>
          <pc:docMk/>
          <pc:sldMk cId="842825959" sldId="283"/>
        </pc:sldMkLst>
      </pc:sldChg>
      <pc:sldChg chg="del">
        <pc:chgData name="Petrat Lea" userId="8cb68c9c-0196-4c00-96d4-96b278fe06a1" providerId="ADAL" clId="{4D5638C9-54EF-4709-88F3-042B4F79E406}" dt="2025-04-03T20:27:14.013" v="429" actId="47"/>
        <pc:sldMkLst>
          <pc:docMk/>
          <pc:sldMk cId="2278075388" sldId="285"/>
        </pc:sldMkLst>
      </pc:sldChg>
      <pc:sldChg chg="del">
        <pc:chgData name="Petrat Lea" userId="8cb68c9c-0196-4c00-96d4-96b278fe06a1" providerId="ADAL" clId="{4D5638C9-54EF-4709-88F3-042B4F79E406}" dt="2025-04-03T20:27:14.013" v="429" actId="47"/>
        <pc:sldMkLst>
          <pc:docMk/>
          <pc:sldMk cId="1399695734" sldId="286"/>
        </pc:sldMkLst>
      </pc:sldChg>
      <pc:sldChg chg="del">
        <pc:chgData name="Petrat Lea" userId="8cb68c9c-0196-4c00-96d4-96b278fe06a1" providerId="ADAL" clId="{4D5638C9-54EF-4709-88F3-042B4F79E406}" dt="2025-04-03T20:27:14.013" v="429" actId="47"/>
        <pc:sldMkLst>
          <pc:docMk/>
          <pc:sldMk cId="1817717156" sldId="287"/>
        </pc:sldMkLst>
      </pc:sldChg>
      <pc:sldChg chg="del">
        <pc:chgData name="Petrat Lea" userId="8cb68c9c-0196-4c00-96d4-96b278fe06a1" providerId="ADAL" clId="{4D5638C9-54EF-4709-88F3-042B4F79E406}" dt="2025-04-03T20:27:14.013" v="429" actId="47"/>
        <pc:sldMkLst>
          <pc:docMk/>
          <pc:sldMk cId="2956281910" sldId="291"/>
        </pc:sldMkLst>
      </pc:sldChg>
      <pc:sldChg chg="del">
        <pc:chgData name="Petrat Lea" userId="8cb68c9c-0196-4c00-96d4-96b278fe06a1" providerId="ADAL" clId="{4D5638C9-54EF-4709-88F3-042B4F79E406}" dt="2025-04-03T20:27:14.013" v="429" actId="47"/>
        <pc:sldMkLst>
          <pc:docMk/>
          <pc:sldMk cId="1468727280" sldId="292"/>
        </pc:sldMkLst>
      </pc:sldChg>
      <pc:sldChg chg="del">
        <pc:chgData name="Petrat Lea" userId="8cb68c9c-0196-4c00-96d4-96b278fe06a1" providerId="ADAL" clId="{4D5638C9-54EF-4709-88F3-042B4F79E406}" dt="2025-04-03T20:27:14.013" v="429" actId="47"/>
        <pc:sldMkLst>
          <pc:docMk/>
          <pc:sldMk cId="482544166" sldId="297"/>
        </pc:sldMkLst>
      </pc:sldChg>
      <pc:sldChg chg="del">
        <pc:chgData name="Petrat Lea" userId="8cb68c9c-0196-4c00-96d4-96b278fe06a1" providerId="ADAL" clId="{4D5638C9-54EF-4709-88F3-042B4F79E406}" dt="2025-04-03T20:27:14.013" v="429" actId="47"/>
        <pc:sldMkLst>
          <pc:docMk/>
          <pc:sldMk cId="2084771824" sldId="298"/>
        </pc:sldMkLst>
      </pc:sldChg>
      <pc:sldChg chg="del">
        <pc:chgData name="Petrat Lea" userId="8cb68c9c-0196-4c00-96d4-96b278fe06a1" providerId="ADAL" clId="{4D5638C9-54EF-4709-88F3-042B4F79E406}" dt="2025-04-03T20:27:14.013" v="429" actId="47"/>
        <pc:sldMkLst>
          <pc:docMk/>
          <pc:sldMk cId="4212689396" sldId="299"/>
        </pc:sldMkLst>
      </pc:sldChg>
      <pc:sldChg chg="del">
        <pc:chgData name="Petrat Lea" userId="8cb68c9c-0196-4c00-96d4-96b278fe06a1" providerId="ADAL" clId="{4D5638C9-54EF-4709-88F3-042B4F79E406}" dt="2025-04-03T20:27:14.013" v="429" actId="47"/>
        <pc:sldMkLst>
          <pc:docMk/>
          <pc:sldMk cId="4124855878" sldId="301"/>
        </pc:sldMkLst>
      </pc:sldChg>
      <pc:sldChg chg="del">
        <pc:chgData name="Petrat Lea" userId="8cb68c9c-0196-4c00-96d4-96b278fe06a1" providerId="ADAL" clId="{4D5638C9-54EF-4709-88F3-042B4F79E406}" dt="2025-04-03T20:27:14.013" v="429" actId="47"/>
        <pc:sldMkLst>
          <pc:docMk/>
          <pc:sldMk cId="3721830769" sldId="302"/>
        </pc:sldMkLst>
      </pc:sldChg>
      <pc:sldChg chg="del">
        <pc:chgData name="Petrat Lea" userId="8cb68c9c-0196-4c00-96d4-96b278fe06a1" providerId="ADAL" clId="{4D5638C9-54EF-4709-88F3-042B4F79E406}" dt="2025-04-03T20:27:14.013" v="429" actId="47"/>
        <pc:sldMkLst>
          <pc:docMk/>
          <pc:sldMk cId="744796214" sldId="303"/>
        </pc:sldMkLst>
      </pc:sldChg>
      <pc:sldChg chg="del">
        <pc:chgData name="Petrat Lea" userId="8cb68c9c-0196-4c00-96d4-96b278fe06a1" providerId="ADAL" clId="{4D5638C9-54EF-4709-88F3-042B4F79E406}" dt="2025-04-03T20:27:14.013" v="429" actId="47"/>
        <pc:sldMkLst>
          <pc:docMk/>
          <pc:sldMk cId="2969916035" sldId="304"/>
        </pc:sldMkLst>
      </pc:sldChg>
      <pc:sldChg chg="del">
        <pc:chgData name="Petrat Lea" userId="8cb68c9c-0196-4c00-96d4-96b278fe06a1" providerId="ADAL" clId="{4D5638C9-54EF-4709-88F3-042B4F79E406}" dt="2025-04-03T20:27:14.013" v="429" actId="47"/>
        <pc:sldMkLst>
          <pc:docMk/>
          <pc:sldMk cId="3474738788" sldId="306"/>
        </pc:sldMkLst>
      </pc:sldChg>
      <pc:sldChg chg="del">
        <pc:chgData name="Petrat Lea" userId="8cb68c9c-0196-4c00-96d4-96b278fe06a1" providerId="ADAL" clId="{4D5638C9-54EF-4709-88F3-042B4F79E406}" dt="2025-04-03T20:27:14.013" v="429" actId="47"/>
        <pc:sldMkLst>
          <pc:docMk/>
          <pc:sldMk cId="1386779885" sldId="307"/>
        </pc:sldMkLst>
      </pc:sldChg>
      <pc:sldChg chg="del">
        <pc:chgData name="Petrat Lea" userId="8cb68c9c-0196-4c00-96d4-96b278fe06a1" providerId="ADAL" clId="{4D5638C9-54EF-4709-88F3-042B4F79E406}" dt="2025-04-03T20:27:14.013" v="429" actId="47"/>
        <pc:sldMkLst>
          <pc:docMk/>
          <pc:sldMk cId="1023486608" sldId="308"/>
        </pc:sldMkLst>
      </pc:sldChg>
      <pc:sldChg chg="del">
        <pc:chgData name="Petrat Lea" userId="8cb68c9c-0196-4c00-96d4-96b278fe06a1" providerId="ADAL" clId="{4D5638C9-54EF-4709-88F3-042B4F79E406}" dt="2025-04-03T20:27:14.013" v="429" actId="47"/>
        <pc:sldMkLst>
          <pc:docMk/>
          <pc:sldMk cId="556890720" sldId="309"/>
        </pc:sldMkLst>
      </pc:sldChg>
      <pc:sldChg chg="del">
        <pc:chgData name="Petrat Lea" userId="8cb68c9c-0196-4c00-96d4-96b278fe06a1" providerId="ADAL" clId="{4D5638C9-54EF-4709-88F3-042B4F79E406}" dt="2025-04-03T20:27:14.013" v="429" actId="47"/>
        <pc:sldMkLst>
          <pc:docMk/>
          <pc:sldMk cId="4234988765" sldId="310"/>
        </pc:sldMkLst>
      </pc:sldChg>
      <pc:sldChg chg="del">
        <pc:chgData name="Petrat Lea" userId="8cb68c9c-0196-4c00-96d4-96b278fe06a1" providerId="ADAL" clId="{4D5638C9-54EF-4709-88F3-042B4F79E406}" dt="2025-04-03T20:27:14.013" v="429" actId="47"/>
        <pc:sldMkLst>
          <pc:docMk/>
          <pc:sldMk cId="2303520381" sldId="311"/>
        </pc:sldMkLst>
      </pc:sldChg>
      <pc:sldChg chg="del">
        <pc:chgData name="Petrat Lea" userId="8cb68c9c-0196-4c00-96d4-96b278fe06a1" providerId="ADAL" clId="{4D5638C9-54EF-4709-88F3-042B4F79E406}" dt="2025-04-03T20:27:14.013" v="429" actId="47"/>
        <pc:sldMkLst>
          <pc:docMk/>
          <pc:sldMk cId="37050193" sldId="312"/>
        </pc:sldMkLst>
      </pc:sldChg>
      <pc:sldChg chg="del">
        <pc:chgData name="Petrat Lea" userId="8cb68c9c-0196-4c00-96d4-96b278fe06a1" providerId="ADAL" clId="{4D5638C9-54EF-4709-88F3-042B4F79E406}" dt="2025-04-03T20:27:14.013" v="429" actId="47"/>
        <pc:sldMkLst>
          <pc:docMk/>
          <pc:sldMk cId="1024391521" sldId="313"/>
        </pc:sldMkLst>
      </pc:sldChg>
      <pc:sldChg chg="del">
        <pc:chgData name="Petrat Lea" userId="8cb68c9c-0196-4c00-96d4-96b278fe06a1" providerId="ADAL" clId="{4D5638C9-54EF-4709-88F3-042B4F79E406}" dt="2025-04-03T20:27:14.013" v="429" actId="47"/>
        <pc:sldMkLst>
          <pc:docMk/>
          <pc:sldMk cId="3110791368" sldId="314"/>
        </pc:sldMkLst>
      </pc:sldChg>
      <pc:sldChg chg="del">
        <pc:chgData name="Petrat Lea" userId="8cb68c9c-0196-4c00-96d4-96b278fe06a1" providerId="ADAL" clId="{4D5638C9-54EF-4709-88F3-042B4F79E406}" dt="2025-04-03T20:27:14.013" v="429" actId="47"/>
        <pc:sldMkLst>
          <pc:docMk/>
          <pc:sldMk cId="1682919525" sldId="315"/>
        </pc:sldMkLst>
      </pc:sldChg>
      <pc:sldChg chg="del">
        <pc:chgData name="Petrat Lea" userId="8cb68c9c-0196-4c00-96d4-96b278fe06a1" providerId="ADAL" clId="{4D5638C9-54EF-4709-88F3-042B4F79E406}" dt="2025-04-03T20:27:14.013" v="429" actId="47"/>
        <pc:sldMkLst>
          <pc:docMk/>
          <pc:sldMk cId="2855233280" sldId="316"/>
        </pc:sldMkLst>
      </pc:sldChg>
      <pc:sldChg chg="del">
        <pc:chgData name="Petrat Lea" userId="8cb68c9c-0196-4c00-96d4-96b278fe06a1" providerId="ADAL" clId="{4D5638C9-54EF-4709-88F3-042B4F79E406}" dt="2025-04-03T20:27:14.013" v="429" actId="47"/>
        <pc:sldMkLst>
          <pc:docMk/>
          <pc:sldMk cId="4043981957" sldId="318"/>
        </pc:sldMkLst>
      </pc:sldChg>
      <pc:sldChg chg="del">
        <pc:chgData name="Petrat Lea" userId="8cb68c9c-0196-4c00-96d4-96b278fe06a1" providerId="ADAL" clId="{4D5638C9-54EF-4709-88F3-042B4F79E406}" dt="2025-04-03T20:27:14.013" v="429" actId="47"/>
        <pc:sldMkLst>
          <pc:docMk/>
          <pc:sldMk cId="915916050" sldId="319"/>
        </pc:sldMkLst>
      </pc:sldChg>
      <pc:sldChg chg="del">
        <pc:chgData name="Petrat Lea" userId="8cb68c9c-0196-4c00-96d4-96b278fe06a1" providerId="ADAL" clId="{4D5638C9-54EF-4709-88F3-042B4F79E406}" dt="2025-04-03T20:27:14.013" v="429" actId="47"/>
        <pc:sldMkLst>
          <pc:docMk/>
          <pc:sldMk cId="2449585291" sldId="320"/>
        </pc:sldMkLst>
      </pc:sldChg>
      <pc:sldChg chg="del">
        <pc:chgData name="Petrat Lea" userId="8cb68c9c-0196-4c00-96d4-96b278fe06a1" providerId="ADAL" clId="{4D5638C9-54EF-4709-88F3-042B4F79E406}" dt="2025-04-03T20:27:14.013" v="429" actId="47"/>
        <pc:sldMkLst>
          <pc:docMk/>
          <pc:sldMk cId="3542846632" sldId="322"/>
        </pc:sldMkLst>
      </pc:sldChg>
      <pc:sldChg chg="del">
        <pc:chgData name="Petrat Lea" userId="8cb68c9c-0196-4c00-96d4-96b278fe06a1" providerId="ADAL" clId="{4D5638C9-54EF-4709-88F3-042B4F79E406}" dt="2025-04-03T20:27:14.013" v="429" actId="47"/>
        <pc:sldMkLst>
          <pc:docMk/>
          <pc:sldMk cId="2165085219" sldId="324"/>
        </pc:sldMkLst>
      </pc:sldChg>
      <pc:sldChg chg="del">
        <pc:chgData name="Petrat Lea" userId="8cb68c9c-0196-4c00-96d4-96b278fe06a1" providerId="ADAL" clId="{4D5638C9-54EF-4709-88F3-042B4F79E406}" dt="2025-04-03T20:27:14.013" v="429" actId="47"/>
        <pc:sldMkLst>
          <pc:docMk/>
          <pc:sldMk cId="166901285" sldId="325"/>
        </pc:sldMkLst>
      </pc:sldChg>
      <pc:sldChg chg="del">
        <pc:chgData name="Petrat Lea" userId="8cb68c9c-0196-4c00-96d4-96b278fe06a1" providerId="ADAL" clId="{4D5638C9-54EF-4709-88F3-042B4F79E406}" dt="2025-04-03T20:27:14.013" v="429" actId="47"/>
        <pc:sldMkLst>
          <pc:docMk/>
          <pc:sldMk cId="3444041397" sldId="326"/>
        </pc:sldMkLst>
      </pc:sldChg>
      <pc:sldChg chg="del">
        <pc:chgData name="Petrat Lea" userId="8cb68c9c-0196-4c00-96d4-96b278fe06a1" providerId="ADAL" clId="{4D5638C9-54EF-4709-88F3-042B4F79E406}" dt="2025-04-03T20:27:14.013" v="429" actId="47"/>
        <pc:sldMkLst>
          <pc:docMk/>
          <pc:sldMk cId="1035166268" sldId="327"/>
        </pc:sldMkLst>
      </pc:sldChg>
      <pc:sldChg chg="del">
        <pc:chgData name="Petrat Lea" userId="8cb68c9c-0196-4c00-96d4-96b278fe06a1" providerId="ADAL" clId="{4D5638C9-54EF-4709-88F3-042B4F79E406}" dt="2025-04-03T20:27:14.013" v="429" actId="47"/>
        <pc:sldMkLst>
          <pc:docMk/>
          <pc:sldMk cId="1611489352" sldId="328"/>
        </pc:sldMkLst>
      </pc:sldChg>
      <pc:sldChg chg="del">
        <pc:chgData name="Petrat Lea" userId="8cb68c9c-0196-4c00-96d4-96b278fe06a1" providerId="ADAL" clId="{4D5638C9-54EF-4709-88F3-042B4F79E406}" dt="2025-04-03T20:27:14.013" v="429" actId="47"/>
        <pc:sldMkLst>
          <pc:docMk/>
          <pc:sldMk cId="3417952926" sldId="329"/>
        </pc:sldMkLst>
      </pc:sldChg>
      <pc:sldChg chg="del">
        <pc:chgData name="Petrat Lea" userId="8cb68c9c-0196-4c00-96d4-96b278fe06a1" providerId="ADAL" clId="{4D5638C9-54EF-4709-88F3-042B4F79E406}" dt="2025-04-03T20:27:14.013" v="429" actId="47"/>
        <pc:sldMkLst>
          <pc:docMk/>
          <pc:sldMk cId="851474284" sldId="330"/>
        </pc:sldMkLst>
      </pc:sldChg>
      <pc:sldChg chg="del">
        <pc:chgData name="Petrat Lea" userId="8cb68c9c-0196-4c00-96d4-96b278fe06a1" providerId="ADAL" clId="{4D5638C9-54EF-4709-88F3-042B4F79E406}" dt="2025-04-03T20:27:14.013" v="429" actId="47"/>
        <pc:sldMkLst>
          <pc:docMk/>
          <pc:sldMk cId="613242512" sldId="331"/>
        </pc:sldMkLst>
      </pc:sldChg>
      <pc:sldChg chg="del">
        <pc:chgData name="Petrat Lea" userId="8cb68c9c-0196-4c00-96d4-96b278fe06a1" providerId="ADAL" clId="{4D5638C9-54EF-4709-88F3-042B4F79E406}" dt="2025-04-03T20:27:14.013" v="429" actId="47"/>
        <pc:sldMkLst>
          <pc:docMk/>
          <pc:sldMk cId="447967347" sldId="333"/>
        </pc:sldMkLst>
      </pc:sldChg>
      <pc:sldChg chg="del">
        <pc:chgData name="Petrat Lea" userId="8cb68c9c-0196-4c00-96d4-96b278fe06a1" providerId="ADAL" clId="{4D5638C9-54EF-4709-88F3-042B4F79E406}" dt="2025-04-03T20:27:14.013" v="429" actId="47"/>
        <pc:sldMkLst>
          <pc:docMk/>
          <pc:sldMk cId="1118623495" sldId="334"/>
        </pc:sldMkLst>
      </pc:sldChg>
      <pc:sldChg chg="del">
        <pc:chgData name="Petrat Lea" userId="8cb68c9c-0196-4c00-96d4-96b278fe06a1" providerId="ADAL" clId="{4D5638C9-54EF-4709-88F3-042B4F79E406}" dt="2025-04-03T20:27:14.013" v="429" actId="47"/>
        <pc:sldMkLst>
          <pc:docMk/>
          <pc:sldMk cId="4248418798" sldId="335"/>
        </pc:sldMkLst>
      </pc:sldChg>
      <pc:sldChg chg="del">
        <pc:chgData name="Petrat Lea" userId="8cb68c9c-0196-4c00-96d4-96b278fe06a1" providerId="ADAL" clId="{4D5638C9-54EF-4709-88F3-042B4F79E406}" dt="2025-04-03T20:27:14.013" v="429" actId="47"/>
        <pc:sldMkLst>
          <pc:docMk/>
          <pc:sldMk cId="881317683" sldId="337"/>
        </pc:sldMkLst>
      </pc:sldChg>
      <pc:sldChg chg="del">
        <pc:chgData name="Petrat Lea" userId="8cb68c9c-0196-4c00-96d4-96b278fe06a1" providerId="ADAL" clId="{4D5638C9-54EF-4709-88F3-042B4F79E406}" dt="2025-04-03T20:27:14.013" v="429" actId="47"/>
        <pc:sldMkLst>
          <pc:docMk/>
          <pc:sldMk cId="1262595644" sldId="338"/>
        </pc:sldMkLst>
      </pc:sldChg>
      <pc:sldChg chg="del">
        <pc:chgData name="Petrat Lea" userId="8cb68c9c-0196-4c00-96d4-96b278fe06a1" providerId="ADAL" clId="{4D5638C9-54EF-4709-88F3-042B4F79E406}" dt="2025-04-03T20:27:14.013" v="429" actId="47"/>
        <pc:sldMkLst>
          <pc:docMk/>
          <pc:sldMk cId="1175726867" sldId="341"/>
        </pc:sldMkLst>
      </pc:sldChg>
      <pc:sldChg chg="del">
        <pc:chgData name="Petrat Lea" userId="8cb68c9c-0196-4c00-96d4-96b278fe06a1" providerId="ADAL" clId="{4D5638C9-54EF-4709-88F3-042B4F79E406}" dt="2025-04-03T20:27:14.013" v="429" actId="47"/>
        <pc:sldMkLst>
          <pc:docMk/>
          <pc:sldMk cId="484322815" sldId="342"/>
        </pc:sldMkLst>
      </pc:sldChg>
      <pc:sldChg chg="del">
        <pc:chgData name="Petrat Lea" userId="8cb68c9c-0196-4c00-96d4-96b278fe06a1" providerId="ADAL" clId="{4D5638C9-54EF-4709-88F3-042B4F79E406}" dt="2025-04-03T20:27:14.013" v="429" actId="47"/>
        <pc:sldMkLst>
          <pc:docMk/>
          <pc:sldMk cId="2902341170" sldId="343"/>
        </pc:sldMkLst>
      </pc:sldChg>
      <pc:sldChg chg="del">
        <pc:chgData name="Petrat Lea" userId="8cb68c9c-0196-4c00-96d4-96b278fe06a1" providerId="ADAL" clId="{4D5638C9-54EF-4709-88F3-042B4F79E406}" dt="2025-04-03T20:27:14.013" v="429" actId="47"/>
        <pc:sldMkLst>
          <pc:docMk/>
          <pc:sldMk cId="1838732944" sldId="344"/>
        </pc:sldMkLst>
      </pc:sldChg>
      <pc:sldChg chg="del">
        <pc:chgData name="Petrat Lea" userId="8cb68c9c-0196-4c00-96d4-96b278fe06a1" providerId="ADAL" clId="{4D5638C9-54EF-4709-88F3-042B4F79E406}" dt="2025-04-03T20:27:14.013" v="429" actId="47"/>
        <pc:sldMkLst>
          <pc:docMk/>
          <pc:sldMk cId="1791921942" sldId="345"/>
        </pc:sldMkLst>
      </pc:sldChg>
      <pc:sldChg chg="del">
        <pc:chgData name="Petrat Lea" userId="8cb68c9c-0196-4c00-96d4-96b278fe06a1" providerId="ADAL" clId="{4D5638C9-54EF-4709-88F3-042B4F79E406}" dt="2025-04-03T20:27:14.013" v="429" actId="47"/>
        <pc:sldMkLst>
          <pc:docMk/>
          <pc:sldMk cId="2734668163" sldId="346"/>
        </pc:sldMkLst>
      </pc:sldChg>
      <pc:sldChg chg="del">
        <pc:chgData name="Petrat Lea" userId="8cb68c9c-0196-4c00-96d4-96b278fe06a1" providerId="ADAL" clId="{4D5638C9-54EF-4709-88F3-042B4F79E406}" dt="2025-04-03T20:27:14.013" v="429" actId="47"/>
        <pc:sldMkLst>
          <pc:docMk/>
          <pc:sldMk cId="2661148958" sldId="347"/>
        </pc:sldMkLst>
      </pc:sldChg>
      <pc:sldChg chg="modSp mod ord modAnim modNotesTx">
        <pc:chgData name="Petrat Lea" userId="8cb68c9c-0196-4c00-96d4-96b278fe06a1" providerId="ADAL" clId="{4D5638C9-54EF-4709-88F3-042B4F79E406}" dt="2025-04-03T13:07:34.893" v="344" actId="113"/>
        <pc:sldMkLst>
          <pc:docMk/>
          <pc:sldMk cId="3824289904" sldId="349"/>
        </pc:sldMkLst>
        <pc:spChg chg="mod">
          <ac:chgData name="Petrat Lea" userId="8cb68c9c-0196-4c00-96d4-96b278fe06a1" providerId="ADAL" clId="{4D5638C9-54EF-4709-88F3-042B4F79E406}" dt="2025-04-03T12:57:03.041" v="311" actId="20577"/>
          <ac:spMkLst>
            <pc:docMk/>
            <pc:sldMk cId="3824289904" sldId="349"/>
            <ac:spMk id="4" creationId="{4ED38693-6C22-4161-0EC8-4EEA9F39576D}"/>
          </ac:spMkLst>
        </pc:spChg>
        <pc:spChg chg="mod">
          <ac:chgData name="Petrat Lea" userId="8cb68c9c-0196-4c00-96d4-96b278fe06a1" providerId="ADAL" clId="{4D5638C9-54EF-4709-88F3-042B4F79E406}" dt="2025-04-03T13:07:34.893" v="344" actId="113"/>
          <ac:spMkLst>
            <pc:docMk/>
            <pc:sldMk cId="3824289904" sldId="349"/>
            <ac:spMk id="10" creationId="{44E1F113-2C3D-3D92-954E-2399A2B89F9C}"/>
          </ac:spMkLst>
        </pc:spChg>
      </pc:sldChg>
      <pc:sldChg chg="addSp delSp modSp add mod modAnim modNotesTx">
        <pc:chgData name="Petrat Lea" userId="8cb68c9c-0196-4c00-96d4-96b278fe06a1" providerId="ADAL" clId="{4D5638C9-54EF-4709-88F3-042B4F79E406}" dt="2025-04-03T20:11:20.021" v="425" actId="478"/>
        <pc:sldMkLst>
          <pc:docMk/>
          <pc:sldMk cId="1121811964" sldId="714"/>
        </pc:sldMkLst>
        <pc:spChg chg="add mod">
          <ac:chgData name="Petrat Lea" userId="8cb68c9c-0196-4c00-96d4-96b278fe06a1" providerId="ADAL" clId="{4D5638C9-54EF-4709-88F3-042B4F79E406}" dt="2025-04-03T20:08:12.860" v="353" actId="571"/>
          <ac:spMkLst>
            <pc:docMk/>
            <pc:sldMk cId="1121811964" sldId="714"/>
            <ac:spMk id="2" creationId="{CAC079CB-F310-BC4C-820D-D7344D64456B}"/>
          </ac:spMkLst>
        </pc:spChg>
        <pc:spChg chg="mod">
          <ac:chgData name="Petrat Lea" userId="8cb68c9c-0196-4c00-96d4-96b278fe06a1" providerId="ADAL" clId="{4D5638C9-54EF-4709-88F3-042B4F79E406}" dt="2025-04-03T20:08:52.967" v="422" actId="1035"/>
          <ac:spMkLst>
            <pc:docMk/>
            <pc:sldMk cId="1121811964" sldId="714"/>
            <ac:spMk id="4" creationId="{00000000-0000-0000-0000-000000000000}"/>
          </ac:spMkLst>
        </pc:spChg>
        <pc:spChg chg="del mod">
          <ac:chgData name="Petrat Lea" userId="8cb68c9c-0196-4c00-96d4-96b278fe06a1" providerId="ADAL" clId="{4D5638C9-54EF-4709-88F3-042B4F79E406}" dt="2025-04-03T20:09:03.802" v="423" actId="478"/>
          <ac:spMkLst>
            <pc:docMk/>
            <pc:sldMk cId="1121811964" sldId="714"/>
            <ac:spMk id="5" creationId="{BA334EB6-3EE8-F067-0107-936CE8D553F0}"/>
          </ac:spMkLst>
        </pc:spChg>
        <pc:spChg chg="mod">
          <ac:chgData name="Petrat Lea" userId="8cb68c9c-0196-4c00-96d4-96b278fe06a1" providerId="ADAL" clId="{4D5638C9-54EF-4709-88F3-042B4F79E406}" dt="2025-04-03T20:08:52.967" v="422" actId="1035"/>
          <ac:spMkLst>
            <pc:docMk/>
            <pc:sldMk cId="1121811964" sldId="714"/>
            <ac:spMk id="6" creationId="{00000000-0000-0000-0000-000000000000}"/>
          </ac:spMkLst>
        </pc:spChg>
        <pc:spChg chg="mod">
          <ac:chgData name="Petrat Lea" userId="8cb68c9c-0196-4c00-96d4-96b278fe06a1" providerId="ADAL" clId="{4D5638C9-54EF-4709-88F3-042B4F79E406}" dt="2025-04-03T20:08:52.967" v="422" actId="1035"/>
          <ac:spMkLst>
            <pc:docMk/>
            <pc:sldMk cId="1121811964" sldId="714"/>
            <ac:spMk id="8" creationId="{00000000-0000-0000-0000-000000000000}"/>
          </ac:spMkLst>
        </pc:spChg>
        <pc:spChg chg="mod">
          <ac:chgData name="Petrat Lea" userId="8cb68c9c-0196-4c00-96d4-96b278fe06a1" providerId="ADAL" clId="{4D5638C9-54EF-4709-88F3-042B4F79E406}" dt="2025-04-03T20:08:52.967" v="422" actId="1035"/>
          <ac:spMkLst>
            <pc:docMk/>
            <pc:sldMk cId="1121811964" sldId="714"/>
            <ac:spMk id="11" creationId="{00000000-0000-0000-0000-000000000000}"/>
          </ac:spMkLst>
        </pc:spChg>
        <pc:spChg chg="mod">
          <ac:chgData name="Petrat Lea" userId="8cb68c9c-0196-4c00-96d4-96b278fe06a1" providerId="ADAL" clId="{4D5638C9-54EF-4709-88F3-042B4F79E406}" dt="2025-04-03T20:08:35.311" v="377" actId="1035"/>
          <ac:spMkLst>
            <pc:docMk/>
            <pc:sldMk cId="1121811964" sldId="714"/>
            <ac:spMk id="14" creationId="{0E376D0B-6245-0108-E7D9-EF2032E75F6C}"/>
          </ac:spMkLst>
        </pc:spChg>
        <pc:spChg chg="mod">
          <ac:chgData name="Petrat Lea" userId="8cb68c9c-0196-4c00-96d4-96b278fe06a1" providerId="ADAL" clId="{4D5638C9-54EF-4709-88F3-042B4F79E406}" dt="2025-04-03T20:08:52.967" v="422" actId="1035"/>
          <ac:spMkLst>
            <pc:docMk/>
            <pc:sldMk cId="1121811964" sldId="714"/>
            <ac:spMk id="15" creationId="{00000000-0000-0000-0000-000000000000}"/>
          </ac:spMkLst>
        </pc:spChg>
        <pc:spChg chg="mod">
          <ac:chgData name="Petrat Lea" userId="8cb68c9c-0196-4c00-96d4-96b278fe06a1" providerId="ADAL" clId="{4D5638C9-54EF-4709-88F3-042B4F79E406}" dt="2025-04-03T20:08:52.967" v="422" actId="1035"/>
          <ac:spMkLst>
            <pc:docMk/>
            <pc:sldMk cId="1121811964" sldId="714"/>
            <ac:spMk id="17" creationId="{00000000-0000-0000-0000-000000000000}"/>
          </ac:spMkLst>
        </pc:spChg>
        <pc:spChg chg="mod">
          <ac:chgData name="Petrat Lea" userId="8cb68c9c-0196-4c00-96d4-96b278fe06a1" providerId="ADAL" clId="{4D5638C9-54EF-4709-88F3-042B4F79E406}" dt="2025-04-03T20:08:52.967" v="422" actId="1035"/>
          <ac:spMkLst>
            <pc:docMk/>
            <pc:sldMk cId="1121811964" sldId="714"/>
            <ac:spMk id="19" creationId="{00000000-0000-0000-0000-000000000000}"/>
          </ac:spMkLst>
        </pc:spChg>
        <pc:spChg chg="mod">
          <ac:chgData name="Petrat Lea" userId="8cb68c9c-0196-4c00-96d4-96b278fe06a1" providerId="ADAL" clId="{4D5638C9-54EF-4709-88F3-042B4F79E406}" dt="2025-04-03T20:08:52.967" v="422" actId="1035"/>
          <ac:spMkLst>
            <pc:docMk/>
            <pc:sldMk cId="1121811964" sldId="714"/>
            <ac:spMk id="20" creationId="{00000000-0000-0000-0000-000000000000}"/>
          </ac:spMkLst>
        </pc:spChg>
        <pc:spChg chg="mod">
          <ac:chgData name="Petrat Lea" userId="8cb68c9c-0196-4c00-96d4-96b278fe06a1" providerId="ADAL" clId="{4D5638C9-54EF-4709-88F3-042B4F79E406}" dt="2025-04-03T20:08:52.967" v="422" actId="1035"/>
          <ac:spMkLst>
            <pc:docMk/>
            <pc:sldMk cId="1121811964" sldId="714"/>
            <ac:spMk id="21" creationId="{00000000-0000-0000-0000-000000000000}"/>
          </ac:spMkLst>
        </pc:spChg>
        <pc:spChg chg="mod">
          <ac:chgData name="Petrat Lea" userId="8cb68c9c-0196-4c00-96d4-96b278fe06a1" providerId="ADAL" clId="{4D5638C9-54EF-4709-88F3-042B4F79E406}" dt="2025-04-03T20:08:52.967" v="422" actId="1035"/>
          <ac:spMkLst>
            <pc:docMk/>
            <pc:sldMk cId="1121811964" sldId="714"/>
            <ac:spMk id="24" creationId="{00000000-0000-0000-0000-000000000000}"/>
          </ac:spMkLst>
        </pc:spChg>
        <pc:spChg chg="add mod">
          <ac:chgData name="Petrat Lea" userId="8cb68c9c-0196-4c00-96d4-96b278fe06a1" providerId="ADAL" clId="{4D5638C9-54EF-4709-88F3-042B4F79E406}" dt="2025-04-03T20:08:12.860" v="353" actId="571"/>
          <ac:spMkLst>
            <pc:docMk/>
            <pc:sldMk cId="1121811964" sldId="714"/>
            <ac:spMk id="29" creationId="{183795B6-3405-DFD2-8A65-1432C7FB8569}"/>
          </ac:spMkLst>
        </pc:spChg>
        <pc:spChg chg="add mod">
          <ac:chgData name="Petrat Lea" userId="8cb68c9c-0196-4c00-96d4-96b278fe06a1" providerId="ADAL" clId="{4D5638C9-54EF-4709-88F3-042B4F79E406}" dt="2025-04-03T20:08:12.860" v="353" actId="571"/>
          <ac:spMkLst>
            <pc:docMk/>
            <pc:sldMk cId="1121811964" sldId="714"/>
            <ac:spMk id="35" creationId="{951F4BFF-21E8-24F0-9E7E-21D3E320CD3C}"/>
          </ac:spMkLst>
        </pc:spChg>
        <pc:spChg chg="add mod">
          <ac:chgData name="Petrat Lea" userId="8cb68c9c-0196-4c00-96d4-96b278fe06a1" providerId="ADAL" clId="{4D5638C9-54EF-4709-88F3-042B4F79E406}" dt="2025-04-03T20:08:12.860" v="353" actId="571"/>
          <ac:spMkLst>
            <pc:docMk/>
            <pc:sldMk cId="1121811964" sldId="714"/>
            <ac:spMk id="38" creationId="{E61DE134-4487-1EF3-87AA-19345F0FC361}"/>
          </ac:spMkLst>
        </pc:spChg>
        <pc:spChg chg="add mod">
          <ac:chgData name="Petrat Lea" userId="8cb68c9c-0196-4c00-96d4-96b278fe06a1" providerId="ADAL" clId="{4D5638C9-54EF-4709-88F3-042B4F79E406}" dt="2025-04-03T20:08:12.860" v="353" actId="571"/>
          <ac:spMkLst>
            <pc:docMk/>
            <pc:sldMk cId="1121811964" sldId="714"/>
            <ac:spMk id="40" creationId="{099F1B32-324F-30CE-8402-CA7E4C6C5F33}"/>
          </ac:spMkLst>
        </pc:spChg>
        <pc:spChg chg="add mod">
          <ac:chgData name="Petrat Lea" userId="8cb68c9c-0196-4c00-96d4-96b278fe06a1" providerId="ADAL" clId="{4D5638C9-54EF-4709-88F3-042B4F79E406}" dt="2025-04-03T20:08:12.860" v="353" actId="571"/>
          <ac:spMkLst>
            <pc:docMk/>
            <pc:sldMk cId="1121811964" sldId="714"/>
            <ac:spMk id="41" creationId="{19E4C075-B434-ADCE-57AE-08362F74BE6F}"/>
          </ac:spMkLst>
        </pc:spChg>
        <pc:spChg chg="add mod">
          <ac:chgData name="Petrat Lea" userId="8cb68c9c-0196-4c00-96d4-96b278fe06a1" providerId="ADAL" clId="{4D5638C9-54EF-4709-88F3-042B4F79E406}" dt="2025-04-03T20:08:12.860" v="353" actId="571"/>
          <ac:spMkLst>
            <pc:docMk/>
            <pc:sldMk cId="1121811964" sldId="714"/>
            <ac:spMk id="47" creationId="{46B827D1-1336-3D08-9185-3EDD0DE9814F}"/>
          </ac:spMkLst>
        </pc:spChg>
        <pc:spChg chg="add mod">
          <ac:chgData name="Petrat Lea" userId="8cb68c9c-0196-4c00-96d4-96b278fe06a1" providerId="ADAL" clId="{4D5638C9-54EF-4709-88F3-042B4F79E406}" dt="2025-04-03T20:08:12.860" v="353" actId="571"/>
          <ac:spMkLst>
            <pc:docMk/>
            <pc:sldMk cId="1121811964" sldId="714"/>
            <ac:spMk id="48" creationId="{A6AA0EDA-1A48-3E9E-0928-DA3A5B513EEF}"/>
          </ac:spMkLst>
        </pc:spChg>
        <pc:spChg chg="add mod">
          <ac:chgData name="Petrat Lea" userId="8cb68c9c-0196-4c00-96d4-96b278fe06a1" providerId="ADAL" clId="{4D5638C9-54EF-4709-88F3-042B4F79E406}" dt="2025-04-03T20:08:12.860" v="353" actId="571"/>
          <ac:spMkLst>
            <pc:docMk/>
            <pc:sldMk cId="1121811964" sldId="714"/>
            <ac:spMk id="50" creationId="{D9796831-EE02-0E8B-A271-AA5D655CB782}"/>
          </ac:spMkLst>
        </pc:spChg>
        <pc:spChg chg="add mod">
          <ac:chgData name="Petrat Lea" userId="8cb68c9c-0196-4c00-96d4-96b278fe06a1" providerId="ADAL" clId="{4D5638C9-54EF-4709-88F3-042B4F79E406}" dt="2025-04-03T20:08:12.860" v="353" actId="571"/>
          <ac:spMkLst>
            <pc:docMk/>
            <pc:sldMk cId="1121811964" sldId="714"/>
            <ac:spMk id="51" creationId="{AB22084D-E41D-3DFD-D6E0-8F1B4624BCBB}"/>
          </ac:spMkLst>
        </pc:spChg>
        <pc:picChg chg="add del">
          <ac:chgData name="Petrat Lea" userId="8cb68c9c-0196-4c00-96d4-96b278fe06a1" providerId="ADAL" clId="{4D5638C9-54EF-4709-88F3-042B4F79E406}" dt="2025-04-03T20:11:20.021" v="425" actId="478"/>
          <ac:picMkLst>
            <pc:docMk/>
            <pc:sldMk cId="1121811964" sldId="714"/>
            <ac:picMk id="53" creationId="{2C456AA8-12A0-A7CE-CE94-E4A9C303F3EA}"/>
          </ac:picMkLst>
        </pc:picChg>
      </pc:sldChg>
      <pc:sldChg chg="del">
        <pc:chgData name="Petrat Lea" userId="8cb68c9c-0196-4c00-96d4-96b278fe06a1" providerId="ADAL" clId="{4D5638C9-54EF-4709-88F3-042B4F79E406}" dt="2025-04-03T20:27:14.013" v="429" actId="47"/>
        <pc:sldMkLst>
          <pc:docMk/>
          <pc:sldMk cId="1792676725" sldId="737"/>
        </pc:sldMkLst>
      </pc:sldChg>
      <pc:sldChg chg="del">
        <pc:chgData name="Petrat Lea" userId="8cb68c9c-0196-4c00-96d4-96b278fe06a1" providerId="ADAL" clId="{4D5638C9-54EF-4709-88F3-042B4F79E406}" dt="2025-04-03T20:27:14.013" v="429" actId="47"/>
        <pc:sldMkLst>
          <pc:docMk/>
          <pc:sldMk cId="1913993021" sldId="738"/>
        </pc:sldMkLst>
      </pc:sldChg>
      <pc:sldChg chg="del">
        <pc:chgData name="Petrat Lea" userId="8cb68c9c-0196-4c00-96d4-96b278fe06a1" providerId="ADAL" clId="{4D5638C9-54EF-4709-88F3-042B4F79E406}" dt="2025-04-03T20:27:14.013" v="429" actId="47"/>
        <pc:sldMkLst>
          <pc:docMk/>
          <pc:sldMk cId="3024279652" sldId="739"/>
        </pc:sldMkLst>
      </pc:sldChg>
      <pc:sldChg chg="del">
        <pc:chgData name="Petrat Lea" userId="8cb68c9c-0196-4c00-96d4-96b278fe06a1" providerId="ADAL" clId="{4D5638C9-54EF-4709-88F3-042B4F79E406}" dt="2025-04-03T20:27:14.013" v="429" actId="47"/>
        <pc:sldMkLst>
          <pc:docMk/>
          <pc:sldMk cId="3541764325" sldId="740"/>
        </pc:sldMkLst>
      </pc:sldChg>
      <pc:sldChg chg="del">
        <pc:chgData name="Petrat Lea" userId="8cb68c9c-0196-4c00-96d4-96b278fe06a1" providerId="ADAL" clId="{4D5638C9-54EF-4709-88F3-042B4F79E406}" dt="2025-04-03T20:27:14.013" v="429" actId="47"/>
        <pc:sldMkLst>
          <pc:docMk/>
          <pc:sldMk cId="3981161461" sldId="742"/>
        </pc:sldMkLst>
      </pc:sldChg>
      <pc:sldChg chg="del">
        <pc:chgData name="Petrat Lea" userId="8cb68c9c-0196-4c00-96d4-96b278fe06a1" providerId="ADAL" clId="{4D5638C9-54EF-4709-88F3-042B4F79E406}" dt="2025-04-03T20:27:14.013" v="429" actId="47"/>
        <pc:sldMkLst>
          <pc:docMk/>
          <pc:sldMk cId="2383397975" sldId="743"/>
        </pc:sldMkLst>
      </pc:sldChg>
      <pc:sldChg chg="del">
        <pc:chgData name="Petrat Lea" userId="8cb68c9c-0196-4c00-96d4-96b278fe06a1" providerId="ADAL" clId="{4D5638C9-54EF-4709-88F3-042B4F79E406}" dt="2025-04-03T20:26:14.662" v="427" actId="47"/>
        <pc:sldMkLst>
          <pc:docMk/>
          <pc:sldMk cId="3400183415" sldId="744"/>
        </pc:sldMkLst>
      </pc:sldChg>
      <pc:sldChg chg="del">
        <pc:chgData name="Petrat Lea" userId="8cb68c9c-0196-4c00-96d4-96b278fe06a1" providerId="ADAL" clId="{4D5638C9-54EF-4709-88F3-042B4F79E406}" dt="2025-04-03T20:27:14.013" v="429" actId="47"/>
        <pc:sldMkLst>
          <pc:docMk/>
          <pc:sldMk cId="1454633871" sldId="747"/>
        </pc:sldMkLst>
      </pc:sldChg>
      <pc:sldChg chg="del">
        <pc:chgData name="Petrat Lea" userId="8cb68c9c-0196-4c00-96d4-96b278fe06a1" providerId="ADAL" clId="{4D5638C9-54EF-4709-88F3-042B4F79E406}" dt="2025-04-03T20:27:14.013" v="429" actId="47"/>
        <pc:sldMkLst>
          <pc:docMk/>
          <pc:sldMk cId="3508045503" sldId="748"/>
        </pc:sldMkLst>
      </pc:sldChg>
      <pc:sldChg chg="del">
        <pc:chgData name="Petrat Lea" userId="8cb68c9c-0196-4c00-96d4-96b278fe06a1" providerId="ADAL" clId="{4D5638C9-54EF-4709-88F3-042B4F79E406}" dt="2025-04-03T20:27:14.013" v="429" actId="47"/>
        <pc:sldMkLst>
          <pc:docMk/>
          <pc:sldMk cId="17295556" sldId="751"/>
        </pc:sldMkLst>
      </pc:sldChg>
      <pc:sldChg chg="del">
        <pc:chgData name="Petrat Lea" userId="8cb68c9c-0196-4c00-96d4-96b278fe06a1" providerId="ADAL" clId="{4D5638C9-54EF-4709-88F3-042B4F79E406}" dt="2025-04-03T20:27:14.013" v="429" actId="47"/>
        <pc:sldMkLst>
          <pc:docMk/>
          <pc:sldMk cId="2425469298" sldId="754"/>
        </pc:sldMkLst>
      </pc:sldChg>
      <pc:sldChg chg="del">
        <pc:chgData name="Petrat Lea" userId="8cb68c9c-0196-4c00-96d4-96b278fe06a1" providerId="ADAL" clId="{4D5638C9-54EF-4709-88F3-042B4F79E406}" dt="2025-04-03T20:27:14.013" v="429" actId="47"/>
        <pc:sldMkLst>
          <pc:docMk/>
          <pc:sldMk cId="4070355683" sldId="755"/>
        </pc:sldMkLst>
      </pc:sldChg>
      <pc:sldChg chg="delSp modSp mod modNotesTx">
        <pc:chgData name="Petrat Lea" userId="8cb68c9c-0196-4c00-96d4-96b278fe06a1" providerId="ADAL" clId="{4D5638C9-54EF-4709-88F3-042B4F79E406}" dt="2025-04-03T12:51:14.022" v="111"/>
        <pc:sldMkLst>
          <pc:docMk/>
          <pc:sldMk cId="2099745808" sldId="756"/>
        </pc:sldMkLst>
        <pc:spChg chg="del">
          <ac:chgData name="Petrat Lea" userId="8cb68c9c-0196-4c00-96d4-96b278fe06a1" providerId="ADAL" clId="{4D5638C9-54EF-4709-88F3-042B4F79E406}" dt="2025-04-03T12:50:53.249" v="110" actId="478"/>
          <ac:spMkLst>
            <pc:docMk/>
            <pc:sldMk cId="2099745808" sldId="756"/>
            <ac:spMk id="11" creationId="{684E80C0-F619-9364-A67F-DC98B084F303}"/>
          </ac:spMkLst>
        </pc:spChg>
        <pc:graphicFrameChg chg="mod">
          <ac:chgData name="Petrat Lea" userId="8cb68c9c-0196-4c00-96d4-96b278fe06a1" providerId="ADAL" clId="{4D5638C9-54EF-4709-88F3-042B4F79E406}" dt="2025-04-03T12:50:42.843" v="108" actId="478"/>
          <ac:graphicFrameMkLst>
            <pc:docMk/>
            <pc:sldMk cId="2099745808" sldId="756"/>
            <ac:graphicFrameMk id="5" creationId="{DB09252E-68C8-71A8-A8A4-1C68C8EA559D}"/>
          </ac:graphicFrameMkLst>
        </pc:graphicFrameChg>
        <pc:picChg chg="mod">
          <ac:chgData name="Petrat Lea" userId="8cb68c9c-0196-4c00-96d4-96b278fe06a1" providerId="ADAL" clId="{4D5638C9-54EF-4709-88F3-042B4F79E406}" dt="2025-04-03T12:50:49.246" v="109" actId="1076"/>
          <ac:picMkLst>
            <pc:docMk/>
            <pc:sldMk cId="2099745808" sldId="756"/>
            <ac:picMk id="4" creationId="{5C9A2430-6CF9-7A84-9F1C-A444287D7624}"/>
          </ac:picMkLst>
        </pc:picChg>
      </pc:sldChg>
      <pc:sldChg chg="del">
        <pc:chgData name="Petrat Lea" userId="8cb68c9c-0196-4c00-96d4-96b278fe06a1" providerId="ADAL" clId="{4D5638C9-54EF-4709-88F3-042B4F79E406}" dt="2025-04-03T12:51:25.870" v="112" actId="47"/>
        <pc:sldMkLst>
          <pc:docMk/>
          <pc:sldMk cId="242230350" sldId="757"/>
        </pc:sldMkLst>
      </pc:sldChg>
    </pc:docChg>
  </pc:docChgLst>
  <pc:docChgLst>
    <pc:chgData name="Lucke Andreas" userId="d7b24650-6367-4fe4-9537-abc96e921c2b" providerId="ADAL" clId="{ADBC04D9-547C-497A-AC0B-1D8679C82A22}"/>
    <pc:docChg chg="custSel addSld delSld modSld sldOrd">
      <pc:chgData name="Lucke Andreas" userId="d7b24650-6367-4fe4-9537-abc96e921c2b" providerId="ADAL" clId="{ADBC04D9-547C-497A-AC0B-1D8679C82A22}" dt="2025-03-27T16:55:36.699" v="29" actId="1076"/>
      <pc:docMkLst>
        <pc:docMk/>
      </pc:docMkLst>
      <pc:sldChg chg="modSp del mod">
        <pc:chgData name="Lucke Andreas" userId="d7b24650-6367-4fe4-9537-abc96e921c2b" providerId="ADAL" clId="{ADBC04D9-547C-497A-AC0B-1D8679C82A22}" dt="2025-03-26T11:11:00.901" v="24" actId="47"/>
        <pc:sldMkLst>
          <pc:docMk/>
          <pc:sldMk cId="1664542169" sldId="265"/>
        </pc:sldMkLst>
      </pc:sldChg>
      <pc:sldChg chg="del">
        <pc:chgData name="Lucke Andreas" userId="d7b24650-6367-4fe4-9537-abc96e921c2b" providerId="ADAL" clId="{ADBC04D9-547C-497A-AC0B-1D8679C82A22}" dt="2025-03-26T11:10:35.907" v="22" actId="47"/>
        <pc:sldMkLst>
          <pc:docMk/>
          <pc:sldMk cId="2267811248" sldId="267"/>
        </pc:sldMkLst>
      </pc:sldChg>
      <pc:sldChg chg="modSp mod">
        <pc:chgData name="Lucke Andreas" userId="d7b24650-6367-4fe4-9537-abc96e921c2b" providerId="ADAL" clId="{ADBC04D9-547C-497A-AC0B-1D8679C82A22}" dt="2025-03-26T11:02:52.121" v="20" actId="6549"/>
        <pc:sldMkLst>
          <pc:docMk/>
          <pc:sldMk cId="4043981957" sldId="318"/>
        </pc:sldMkLst>
        <pc:spChg chg="mod">
          <ac:chgData name="Lucke Andreas" userId="d7b24650-6367-4fe4-9537-abc96e921c2b" providerId="ADAL" clId="{ADBC04D9-547C-497A-AC0B-1D8679C82A22}" dt="2025-03-26T11:02:52.121" v="20" actId="6549"/>
          <ac:spMkLst>
            <pc:docMk/>
            <pc:sldMk cId="4043981957" sldId="318"/>
            <ac:spMk id="3" creationId="{7DDF3EB0-7A83-E088-84EB-CF889242610B}"/>
          </ac:spMkLst>
        </pc:spChg>
      </pc:sldChg>
      <pc:sldChg chg="mod modShow">
        <pc:chgData name="Lucke Andreas" userId="d7b24650-6367-4fe4-9537-abc96e921c2b" providerId="ADAL" clId="{ADBC04D9-547C-497A-AC0B-1D8679C82A22}" dt="2025-03-25T12:09:31.788" v="19" actId="729"/>
        <pc:sldMkLst>
          <pc:docMk/>
          <pc:sldMk cId="980367688" sldId="321"/>
        </pc:sldMkLst>
      </pc:sldChg>
      <pc:sldChg chg="addSp delSp modSp mod">
        <pc:chgData name="Lucke Andreas" userId="d7b24650-6367-4fe4-9537-abc96e921c2b" providerId="ADAL" clId="{ADBC04D9-547C-497A-AC0B-1D8679C82A22}" dt="2025-03-27T16:55:36.699" v="29" actId="1076"/>
        <pc:sldMkLst>
          <pc:docMk/>
          <pc:sldMk cId="1175726867" sldId="341"/>
        </pc:sldMkLst>
      </pc:sldChg>
      <pc:sldChg chg="ord">
        <pc:chgData name="Lucke Andreas" userId="d7b24650-6367-4fe4-9537-abc96e921c2b" providerId="ADAL" clId="{ADBC04D9-547C-497A-AC0B-1D8679C82A22}" dt="2025-03-25T12:08:44.432" v="18"/>
        <pc:sldMkLst>
          <pc:docMk/>
          <pc:sldMk cId="1792676725" sldId="737"/>
        </pc:sldMkLst>
      </pc:sldChg>
      <pc:sldChg chg="add">
        <pc:chgData name="Lucke Andreas" userId="d7b24650-6367-4fe4-9537-abc96e921c2b" providerId="ADAL" clId="{ADBC04D9-547C-497A-AC0B-1D8679C82A22}" dt="2025-03-26T11:10:34.622" v="21"/>
        <pc:sldMkLst>
          <pc:docMk/>
          <pc:sldMk cId="392194081" sldId="745"/>
        </pc:sldMkLst>
      </pc:sldChg>
      <pc:sldChg chg="add">
        <pc:chgData name="Lucke Andreas" userId="d7b24650-6367-4fe4-9537-abc96e921c2b" providerId="ADAL" clId="{ADBC04D9-547C-497A-AC0B-1D8679C82A22}" dt="2025-03-26T11:10:59.023" v="23"/>
        <pc:sldMkLst>
          <pc:docMk/>
          <pc:sldMk cId="4120622512" sldId="74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0EF07-1233-4CE9-B5D3-30B7EDB197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947D06B-128A-4296-AAEB-41CB3E4E4ED7}" type="pres">
      <dgm:prSet presAssocID="{E260EF07-1233-4CE9-B5D3-30B7EDB197E0}" presName="linear" presStyleCnt="0">
        <dgm:presLayoutVars>
          <dgm:animLvl val="lvl"/>
          <dgm:resizeHandles val="exact"/>
        </dgm:presLayoutVars>
      </dgm:prSet>
      <dgm:spPr/>
    </dgm:pt>
  </dgm:ptLst>
  <dgm:cxnLst>
    <dgm:cxn modelId="{8A50BD88-F950-4714-BDC6-7338EB157B6C}" type="presOf" srcId="{E260EF07-1233-4CE9-B5D3-30B7EDB197E0}" destId="{2947D06B-128A-4296-AAEB-41CB3E4E4ED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F11CC2B-181C-1548-6FCA-B359CFA075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B22051D7-65D9-B178-7489-3FA79024AF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D1DC8D-BE70-BA47-8956-AF86DF04F2E8}" type="datetimeFigureOut">
              <a:rPr lang="de-DE" smtClean="0"/>
              <a:t>03.04.2025</a:t>
            </a:fld>
            <a:endParaRPr lang="de-DE"/>
          </a:p>
        </p:txBody>
      </p:sp>
      <p:sp>
        <p:nvSpPr>
          <p:cNvPr id="4" name="Fußzeilenplatzhalter 3">
            <a:extLst>
              <a:ext uri="{FF2B5EF4-FFF2-40B4-BE49-F238E27FC236}">
                <a16:creationId xmlns:a16="http://schemas.microsoft.com/office/drawing/2014/main" id="{28ED8823-8316-5B4F-F745-234C197403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0D65FB8-2855-80C6-FE88-98ADE16EE8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073C8C-9E72-DE46-862D-F81779B5BCBF}" type="slidenum">
              <a:rPr lang="de-DE" smtClean="0"/>
              <a:t>‹Nr.›</a:t>
            </a:fld>
            <a:endParaRPr lang="de-DE"/>
          </a:p>
        </p:txBody>
      </p:sp>
    </p:spTree>
    <p:extLst>
      <p:ext uri="{BB962C8B-B14F-4D97-AF65-F5344CB8AC3E}">
        <p14:creationId xmlns:p14="http://schemas.microsoft.com/office/powerpoint/2010/main" val="349358193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81170F-1ACE-8E47-B6F6-ECF6E9C63F71}" type="datetimeFigureOut">
              <a:rPr lang="de-DE" smtClean="0"/>
              <a:t>03.04.2025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6D039-A8DE-1143-A947-B20207AA2C9B}" type="slidenum">
              <a:rPr lang="de-DE" smtClean="0"/>
              <a:t>‹Nr.›</a:t>
            </a:fld>
            <a:endParaRPr lang="de-DE"/>
          </a:p>
        </p:txBody>
      </p:sp>
    </p:spTree>
    <p:extLst>
      <p:ext uri="{BB962C8B-B14F-4D97-AF65-F5344CB8AC3E}">
        <p14:creationId xmlns:p14="http://schemas.microsoft.com/office/powerpoint/2010/main" val="3429433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de-DE" dirty="0" err="1"/>
              <a:t>LeP</a:t>
            </a:r>
            <a:endParaRPr lang="de-DE" dirty="0"/>
          </a:p>
          <a:p>
            <a:pPr>
              <a:lnSpc>
                <a:spcPct val="100000"/>
              </a:lnSpc>
              <a:spcAft>
                <a:spcPts val="400"/>
              </a:spcAft>
            </a:pPr>
            <a:endParaRPr lang="de-DE" dirty="0"/>
          </a:p>
        </p:txBody>
      </p:sp>
      <p:sp>
        <p:nvSpPr>
          <p:cNvPr id="4" name="Foliennummernplatzhalter 3"/>
          <p:cNvSpPr>
            <a:spLocks noGrp="1"/>
          </p:cNvSpPr>
          <p:nvPr>
            <p:ph type="sldNum" sz="quarter" idx="5"/>
          </p:nvPr>
        </p:nvSpPr>
        <p:spPr/>
        <p:txBody>
          <a:bodyPr/>
          <a:lstStyle/>
          <a:p>
            <a:fld id="{5CF6D039-A8DE-1143-A947-B20207AA2C9B}" type="slidenum">
              <a:rPr lang="de-DE" smtClean="0"/>
              <a:t>1</a:t>
            </a:fld>
            <a:endParaRPr lang="de-DE"/>
          </a:p>
        </p:txBody>
      </p:sp>
    </p:spTree>
    <p:extLst>
      <p:ext uri="{BB962C8B-B14F-4D97-AF65-F5344CB8AC3E}">
        <p14:creationId xmlns:p14="http://schemas.microsoft.com/office/powerpoint/2010/main" val="3742914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LeP</a:t>
            </a:r>
            <a:endParaRPr lang="de-DE" dirty="0"/>
          </a:p>
          <a:p>
            <a:endParaRPr lang="de-DE" dirty="0"/>
          </a:p>
        </p:txBody>
      </p:sp>
      <p:sp>
        <p:nvSpPr>
          <p:cNvPr id="4" name="Foliennummernplatzhalter 3"/>
          <p:cNvSpPr>
            <a:spLocks noGrp="1"/>
          </p:cNvSpPr>
          <p:nvPr>
            <p:ph type="sldNum" sz="quarter" idx="5"/>
          </p:nvPr>
        </p:nvSpPr>
        <p:spPr/>
        <p:txBody>
          <a:bodyPr/>
          <a:lstStyle/>
          <a:p>
            <a:fld id="{5CF6D039-A8DE-1143-A947-B20207AA2C9B}" type="slidenum">
              <a:rPr lang="de-DE" smtClean="0"/>
              <a:t>10</a:t>
            </a:fld>
            <a:endParaRPr lang="de-DE"/>
          </a:p>
        </p:txBody>
      </p:sp>
    </p:spTree>
    <p:extLst>
      <p:ext uri="{BB962C8B-B14F-4D97-AF65-F5344CB8AC3E}">
        <p14:creationId xmlns:p14="http://schemas.microsoft.com/office/powerpoint/2010/main" val="2491550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LeP</a:t>
            </a:r>
            <a:endParaRPr lang="de-DE" dirty="0"/>
          </a:p>
          <a:p>
            <a:endParaRPr lang="de-DE" dirty="0"/>
          </a:p>
        </p:txBody>
      </p:sp>
      <p:sp>
        <p:nvSpPr>
          <p:cNvPr id="4" name="Foliennummernplatzhalter 3"/>
          <p:cNvSpPr>
            <a:spLocks noGrp="1"/>
          </p:cNvSpPr>
          <p:nvPr>
            <p:ph type="sldNum" sz="quarter" idx="5"/>
          </p:nvPr>
        </p:nvSpPr>
        <p:spPr/>
        <p:txBody>
          <a:bodyPr/>
          <a:lstStyle/>
          <a:p>
            <a:fld id="{5CF6D039-A8DE-1143-A947-B20207AA2C9B}" type="slidenum">
              <a:rPr lang="de-DE" smtClean="0"/>
              <a:t>11</a:t>
            </a:fld>
            <a:endParaRPr lang="de-DE"/>
          </a:p>
        </p:txBody>
      </p:sp>
    </p:spTree>
    <p:extLst>
      <p:ext uri="{BB962C8B-B14F-4D97-AF65-F5344CB8AC3E}">
        <p14:creationId xmlns:p14="http://schemas.microsoft.com/office/powerpoint/2010/main" val="150030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800"/>
              </a:spcAft>
              <a:buNone/>
            </a:pPr>
            <a:r>
              <a:rPr lang="de-DE" sz="1800" i="1" kern="100" dirty="0">
                <a:effectLst/>
                <a:latin typeface="Aptos" panose="020B0004020202020204" pitchFamily="34" charset="0"/>
                <a:ea typeface="Aptos" panose="020B0004020202020204" pitchFamily="34" charset="0"/>
                <a:cs typeface="Aptos" panose="020B0004020202020204" pitchFamily="34" charset="0"/>
              </a:rPr>
              <a:t>Warum treffen wir uns heute? </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de-DE" sz="1800" i="1" kern="100" dirty="0">
                <a:effectLst/>
                <a:latin typeface="Aptos" panose="020B0004020202020204" pitchFamily="34" charset="0"/>
                <a:ea typeface="Aptos" panose="020B0004020202020204" pitchFamily="34" charset="0"/>
                <a:cs typeface="Aptos" panose="020B0004020202020204" pitchFamily="34" charset="0"/>
              </a:rPr>
              <a:t>Wir möchten ein Zusammenleben in der Gemeinde oder Einrichtung, das von Vertrauen geprägt ist. Jeder und jede, die sich ehrenamtlich für die Gemeinde oder Einrichtung engagiert, repräsentiert damit auch deren Arbeit und Haltung. Deshalb genießen alle ehrenamtlich Tätigen zunächst einen Vertrauensvorschuss von Seiten der Teilnehmenden – oft unreflektiert.</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de-DE" sz="1800" i="1" kern="100" dirty="0">
                <a:effectLst/>
                <a:latin typeface="Aptos" panose="020B0004020202020204" pitchFamily="34" charset="0"/>
                <a:ea typeface="Aptos" panose="020B0004020202020204" pitchFamily="34" charset="0"/>
                <a:cs typeface="Aptos" panose="020B0004020202020204" pitchFamily="34" charset="0"/>
              </a:rPr>
              <a:t>Leider wird gerade dieses Vertrauen von Täter*innen als Einfallstor für ihr Handeln genutzt. Häufig geschieht dies schleichend – ein langsamer Prozess der Anbahnung, der von außen nicht wahrgenommen oder anfangs sogar wohlwollend interpretiert wird. </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de-DE" sz="1800" i="1" kern="100" dirty="0">
                <a:effectLst/>
                <a:latin typeface="Aptos" panose="020B0004020202020204" pitchFamily="34" charset="0"/>
                <a:ea typeface="Aptos" panose="020B0004020202020204" pitchFamily="34" charset="0"/>
                <a:cs typeface="Aptos" panose="020B0004020202020204" pitchFamily="34" charset="0"/>
              </a:rPr>
              <a:t>Um unseren spirituellen, persönlichen und örtlichen Raum für uns selbst wie für andere geschützt und zugewandt zu gestalten, braucht es eine „Kultur der Achtsamkeit“.</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de-DE" sz="1800" i="1" kern="100" dirty="0">
                <a:effectLst/>
                <a:latin typeface="Aptos" panose="020B0004020202020204" pitchFamily="34" charset="0"/>
                <a:ea typeface="Aptos" panose="020B0004020202020204" pitchFamily="34" charset="0"/>
                <a:cs typeface="Aptos" panose="020B0004020202020204" pitchFamily="34" charset="0"/>
              </a:rPr>
              <a:t>Das bedeutet nicht eine Übermaß an Kontrolle oder starre Regeln, sondern vielmehr:</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de-DE" sz="1800" i="1" kern="100" dirty="0">
                <a:effectLst/>
                <a:latin typeface="Aptos" panose="020B0004020202020204" pitchFamily="34" charset="0"/>
                <a:ea typeface="Aptos" panose="020B0004020202020204" pitchFamily="34" charset="0"/>
                <a:cs typeface="Aptos" panose="020B0004020202020204" pitchFamily="34" charset="0"/>
              </a:rPr>
              <a:t>einen regelmäßigen und offenen Austausch über Nähe und Distanz,</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de-DE" sz="1800" i="1" kern="100" dirty="0">
                <a:effectLst/>
                <a:latin typeface="Aptos" panose="020B0004020202020204" pitchFamily="34" charset="0"/>
                <a:ea typeface="Aptos" panose="020B0004020202020204" pitchFamily="34" charset="0"/>
                <a:cs typeface="Aptos" panose="020B0004020202020204" pitchFamily="34" charset="0"/>
              </a:rPr>
              <a:t>ein gemeinsames Verständnis darüber, was im Rahmen der ehrenamtlichen Arbeit angemessen ist</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de-DE" sz="1800" i="1" kern="100" dirty="0">
                <a:effectLst/>
                <a:latin typeface="Aptos" panose="020B0004020202020204" pitchFamily="34" charset="0"/>
                <a:ea typeface="Aptos" panose="020B0004020202020204" pitchFamily="34" charset="0"/>
                <a:cs typeface="Aptos" panose="020B0004020202020204" pitchFamily="34" charset="0"/>
              </a:rPr>
              <a:t>und wo die Grenze überschritten wird und wir zu stark in den persönlichen Raum der Teilnehmenden eingreifen.</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e-DE" sz="1800" i="1" kern="100" dirty="0">
                <a:effectLst/>
                <a:latin typeface="Aptos" panose="020B0004020202020204" pitchFamily="34" charset="0"/>
                <a:ea typeface="Aptos" panose="020B0004020202020204" pitchFamily="34" charset="0"/>
                <a:cs typeface="Aptos" panose="020B0004020202020204" pitchFamily="34" charset="0"/>
              </a:rPr>
              <a:t>Genau damit möchten wir uns im Rahmen dieser Veranstaltung beschäftigen.</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5CF6D039-A8DE-1143-A947-B20207AA2C9B}" type="slidenum">
              <a:rPr lang="de-DE" smtClean="0"/>
              <a:t>2</a:t>
            </a:fld>
            <a:endParaRPr lang="de-DE"/>
          </a:p>
        </p:txBody>
      </p:sp>
    </p:spTree>
    <p:extLst>
      <p:ext uri="{BB962C8B-B14F-4D97-AF65-F5344CB8AC3E}">
        <p14:creationId xmlns:p14="http://schemas.microsoft.com/office/powerpoint/2010/main" val="245822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LeP</a:t>
            </a:r>
            <a:endParaRPr lang="de-DE" dirty="0"/>
          </a:p>
          <a:p>
            <a:endParaRPr lang="de-DE" dirty="0"/>
          </a:p>
          <a:p>
            <a:r>
              <a:rPr lang="de-DE" dirty="0"/>
              <a:t>https://www.umfrageonline.com/c/jcsbd7yi</a:t>
            </a:r>
          </a:p>
        </p:txBody>
      </p:sp>
      <p:sp>
        <p:nvSpPr>
          <p:cNvPr id="4" name="Foliennummernplatzhalter 3"/>
          <p:cNvSpPr>
            <a:spLocks noGrp="1"/>
          </p:cNvSpPr>
          <p:nvPr>
            <p:ph type="sldNum" sz="quarter" idx="5"/>
          </p:nvPr>
        </p:nvSpPr>
        <p:spPr/>
        <p:txBody>
          <a:bodyPr/>
          <a:lstStyle/>
          <a:p>
            <a:fld id="{5CF6D039-A8DE-1143-A947-B20207AA2C9B}" type="slidenum">
              <a:rPr lang="de-DE" smtClean="0"/>
              <a:t>3</a:t>
            </a:fld>
            <a:endParaRPr lang="de-DE"/>
          </a:p>
        </p:txBody>
      </p:sp>
    </p:spTree>
    <p:extLst>
      <p:ext uri="{BB962C8B-B14F-4D97-AF65-F5344CB8AC3E}">
        <p14:creationId xmlns:p14="http://schemas.microsoft.com/office/powerpoint/2010/main" val="131643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800"/>
              </a:spcAft>
              <a:buNone/>
            </a:pPr>
            <a:r>
              <a:rPr lang="de-DE" sz="1800" kern="100" dirty="0">
                <a:effectLst/>
                <a:latin typeface="Aptos" panose="020B0004020202020204" pitchFamily="34" charset="0"/>
                <a:ea typeface="Aptos" panose="020B0004020202020204" pitchFamily="34" charset="0"/>
                <a:cs typeface="Aptos" panose="020B0004020202020204" pitchFamily="34" charset="0"/>
              </a:rPr>
              <a:t>Grundsätzlich gilt: Einschätzungen können unterschiedlich ausfallen – genauso wie persönliche Grenzen bei jedem Menschen anders verlaufen. Gerade deshalb liegt die Verantwortung dafür, diese Grenzen zu achten, bei uns. Es ist unsere Aufgabe, sensibel für die Bedürfnisse und Signale unserer Zielgruppen zu sein und ihre Grenzen zu respektieren.</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de-DE" sz="1800" kern="100" dirty="0">
                <a:effectLst/>
                <a:latin typeface="Aptos" panose="020B0004020202020204" pitchFamily="34" charset="0"/>
                <a:ea typeface="Aptos" panose="020B0004020202020204" pitchFamily="34" charset="0"/>
                <a:cs typeface="Aptos" panose="020B0004020202020204" pitchFamily="34" charset="0"/>
              </a:rPr>
              <a:t>Ein erstes Warnsignal kann oft das eigene Bauchgefühl sein. Wenn sich etwas nicht stimmig oder unangenehm anfühlt, ist das ein wichtiger Hinweis – und sollte ernst genommen werden.</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e-DE" sz="1800" kern="100" dirty="0">
                <a:effectLst/>
                <a:latin typeface="Aptos" panose="020B0004020202020204" pitchFamily="34" charset="0"/>
                <a:ea typeface="Aptos" panose="020B0004020202020204" pitchFamily="34" charset="0"/>
                <a:cs typeface="Aptos" panose="020B0004020202020204" pitchFamily="34" charset="0"/>
              </a:rPr>
              <a:t>Niemand muss solche Situationen allein einordnen oder tragen. Der Austausch im Team, mit hauptberuflich Mitarbeitenden oder einer Person des Vertrauens ist dabei unerlässlich. Gemeinsam lassen sich Unsicherheiten besser einschätzen, Erfahrungen teilen und tragfähige Lösungen finden.</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5CF6D039-A8DE-1143-A947-B20207AA2C9B}" type="slidenum">
              <a:rPr lang="de-DE" smtClean="0"/>
              <a:t>4</a:t>
            </a:fld>
            <a:endParaRPr lang="de-DE"/>
          </a:p>
        </p:txBody>
      </p:sp>
    </p:spTree>
    <p:extLst>
      <p:ext uri="{BB962C8B-B14F-4D97-AF65-F5344CB8AC3E}">
        <p14:creationId xmlns:p14="http://schemas.microsoft.com/office/powerpoint/2010/main" val="3213403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800"/>
              </a:spcAft>
              <a:buNone/>
            </a:pPr>
            <a:r>
              <a:rPr lang="de-DE" sz="1800" kern="100" dirty="0">
                <a:effectLst/>
                <a:latin typeface="Aptos" panose="020B0004020202020204" pitchFamily="34" charset="0"/>
                <a:ea typeface="Aptos" panose="020B0004020202020204" pitchFamily="34" charset="0"/>
                <a:cs typeface="Aptos" panose="020B0004020202020204" pitchFamily="34" charset="0"/>
              </a:rPr>
              <a:t>Ein zentraler Maßstab für alle Situationen mit Teilnehmenden ist das Prinzip von </a:t>
            </a:r>
            <a:r>
              <a:rPr lang="de-DE" sz="1800" i="1" kern="100" dirty="0">
                <a:effectLst/>
                <a:latin typeface="Aptos" panose="020B0004020202020204" pitchFamily="34" charset="0"/>
                <a:ea typeface="Aptos" panose="020B0004020202020204" pitchFamily="34" charset="0"/>
                <a:cs typeface="Aptos" panose="020B0004020202020204" pitchFamily="34" charset="0"/>
              </a:rPr>
              <a:t>Choice, Voice und Exit</a:t>
            </a:r>
            <a:r>
              <a:rPr lang="de-DE" sz="1800" kern="100" dirty="0">
                <a:effectLst/>
                <a:latin typeface="Aptos" panose="020B0004020202020204" pitchFamily="34" charset="0"/>
                <a:ea typeface="Aptos" panose="020B0004020202020204" pitchFamily="34" charset="0"/>
                <a:cs typeface="Aptos" panose="020B0004020202020204" pitchFamily="34" charset="0"/>
              </a:rPr>
              <a:t>. Diese drei Begriffe stehen für eine Haltung, die Teilnehmende in ihrer Selbstbestimmung stärkt und Räume schafft, in denen sie sich sicher und respektiert fühlen können.</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de-DE" sz="1800" b="1" kern="100" dirty="0">
                <a:effectLst/>
                <a:latin typeface="Aptos" panose="020B0004020202020204" pitchFamily="34" charset="0"/>
                <a:ea typeface="Aptos" panose="020B0004020202020204" pitchFamily="34" charset="0"/>
                <a:cs typeface="Aptos" panose="020B0004020202020204" pitchFamily="34" charset="0"/>
              </a:rPr>
              <a:t>Voice</a:t>
            </a:r>
            <a:r>
              <a:rPr lang="de-DE" sz="1800" kern="100" dirty="0">
                <a:effectLst/>
                <a:latin typeface="Aptos" panose="020B0004020202020204" pitchFamily="34" charset="0"/>
                <a:ea typeface="Aptos" panose="020B0004020202020204" pitchFamily="34" charset="0"/>
                <a:cs typeface="Aptos" panose="020B0004020202020204" pitchFamily="34" charset="0"/>
              </a:rPr>
              <a:t> bedeutet: Jede*r hat das Recht, die eigene Stimme zu erheben – Wünsche, Bedürfnisse, aber auch Kritik und Veränderungsvorschläge sollen geäußert werden können, ohne dass daraus negative Konsequenzen entstehen. Es braucht Räume, in denen diese Stimme gehört und ernst genommen wird.</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de-DE" sz="1800" b="1" kern="100" dirty="0">
                <a:effectLst/>
                <a:latin typeface="Aptos" panose="020B0004020202020204" pitchFamily="34" charset="0"/>
                <a:ea typeface="Aptos" panose="020B0004020202020204" pitchFamily="34" charset="0"/>
                <a:cs typeface="Aptos" panose="020B0004020202020204" pitchFamily="34" charset="0"/>
              </a:rPr>
              <a:t>Choice</a:t>
            </a:r>
            <a:r>
              <a:rPr lang="de-DE" sz="1800" kern="100" dirty="0">
                <a:effectLst/>
                <a:latin typeface="Aptos" panose="020B0004020202020204" pitchFamily="34" charset="0"/>
                <a:ea typeface="Aptos" panose="020B0004020202020204" pitchFamily="34" charset="0"/>
                <a:cs typeface="Aptos" panose="020B0004020202020204" pitchFamily="34" charset="0"/>
              </a:rPr>
              <a:t> heißt: Teilnehmende sollen in der Lage sein, frei Entscheidungen zu treffen. Dazu gehört, dass sie ihre Rechte kennen – und dass sie verstehen, dass sie nicht in einer Situation bleiben müssen, die sich für sie nicht gut oder sicher anfühlt. Die betroffene Person muss immer die Möglichkeit haben zu wählen, ob sie sich in einer bestimmten Situation befinden will oder nicht.</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de-DE" sz="1800" b="1" kern="100" dirty="0">
                <a:effectLst/>
                <a:latin typeface="Aptos" panose="020B0004020202020204" pitchFamily="34" charset="0"/>
                <a:ea typeface="Aptos" panose="020B0004020202020204" pitchFamily="34" charset="0"/>
                <a:cs typeface="Aptos" panose="020B0004020202020204" pitchFamily="34" charset="0"/>
              </a:rPr>
              <a:t>Exit</a:t>
            </a:r>
            <a:r>
              <a:rPr lang="de-DE" sz="1800" kern="100" dirty="0">
                <a:effectLst/>
                <a:latin typeface="Aptos" panose="020B0004020202020204" pitchFamily="34" charset="0"/>
                <a:ea typeface="Aptos" panose="020B0004020202020204" pitchFamily="34" charset="0"/>
                <a:cs typeface="Aptos" panose="020B0004020202020204" pitchFamily="34" charset="0"/>
              </a:rPr>
              <a:t> bedeutet: Es muss immer die Möglichkeit geben, eine Situation zu verlassen. Auch das ist Teil echter Entscheidungsfreiheit. Nur wenn klar ist, dass ein Rückzug möglich und erlaubt ist, kann eine Situation als sicher und freiwillig erlebt werden.</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e-DE" sz="1800" kern="100" dirty="0">
                <a:effectLst/>
                <a:latin typeface="Aptos" panose="020B0004020202020204" pitchFamily="34" charset="0"/>
                <a:ea typeface="Aptos" panose="020B0004020202020204" pitchFamily="34" charset="0"/>
                <a:cs typeface="Aptos" panose="020B0004020202020204" pitchFamily="34" charset="0"/>
              </a:rPr>
              <a:t>Diese drei Prinzipien helfen uns, eine Kultur zu gestalten, in der Teilnehmende wirklich ernst genommen werden – in ihrer Stimme, ihrer Entscheidungskraft und ihrem Bedürfnis nach Schutz.</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5CF6D039-A8DE-1143-A947-B20207AA2C9B}" type="slidenum">
              <a:rPr lang="de-DE" smtClean="0"/>
              <a:t>5</a:t>
            </a:fld>
            <a:endParaRPr lang="de-DE"/>
          </a:p>
        </p:txBody>
      </p:sp>
    </p:spTree>
    <p:extLst>
      <p:ext uri="{BB962C8B-B14F-4D97-AF65-F5344CB8AC3E}">
        <p14:creationId xmlns:p14="http://schemas.microsoft.com/office/powerpoint/2010/main" val="3157736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6225" y="838200"/>
            <a:ext cx="7346950" cy="4132263"/>
          </a:xfrm>
        </p:spPr>
      </p:sp>
      <p:sp>
        <p:nvSpPr>
          <p:cNvPr id="3" name="Notizenplatzhalter 2"/>
          <p:cNvSpPr>
            <a:spLocks noGrp="1"/>
          </p:cNvSpPr>
          <p:nvPr>
            <p:ph type="body" idx="1"/>
          </p:nvPr>
        </p:nvSpPr>
        <p:spPr/>
        <p:txBody>
          <a:bodyPr/>
          <a:lstStyle/>
          <a:p>
            <a:pPr>
              <a:lnSpc>
                <a:spcPct val="115000"/>
              </a:lnSpc>
              <a:spcAft>
                <a:spcPts val="1000"/>
              </a:spcAft>
              <a:buNone/>
            </a:pPr>
            <a:r>
              <a:rPr lang="de-DE" sz="1200" b="1" kern="100" dirty="0">
                <a:effectLst/>
                <a:latin typeface="Aptos" panose="020B0004020202020204" pitchFamily="34" charset="0"/>
                <a:ea typeface="Aptos" panose="020B0004020202020204" pitchFamily="34" charset="0"/>
                <a:cs typeface="Aptos" panose="020B0004020202020204" pitchFamily="34" charset="0"/>
              </a:rPr>
              <a:t>Warum Sensibilisierung wichtig ist – das Modell von David </a:t>
            </a:r>
            <a:r>
              <a:rPr lang="de-DE" sz="1200" b="1" kern="100" dirty="0" err="1">
                <a:effectLst/>
                <a:latin typeface="Aptos" panose="020B0004020202020204" pitchFamily="34" charset="0"/>
                <a:ea typeface="Aptos" panose="020B0004020202020204" pitchFamily="34" charset="0"/>
                <a:cs typeface="Aptos" panose="020B0004020202020204" pitchFamily="34" charset="0"/>
              </a:rPr>
              <a:t>Finkelhor</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000"/>
              </a:spcAft>
              <a:buNone/>
            </a:pPr>
            <a:r>
              <a:rPr lang="de-DE" sz="1200" kern="100" dirty="0">
                <a:effectLst/>
                <a:latin typeface="Aptos" panose="020B0004020202020204" pitchFamily="34" charset="0"/>
                <a:ea typeface="Aptos" panose="020B0004020202020204" pitchFamily="34" charset="0"/>
                <a:cs typeface="Aptos" panose="020B0004020202020204" pitchFamily="34" charset="0"/>
              </a:rPr>
              <a:t>Wenn wir fragen, </a:t>
            </a:r>
            <a:r>
              <a:rPr lang="de-DE" sz="1200" i="1" kern="100" dirty="0">
                <a:effectLst/>
                <a:latin typeface="Aptos" panose="020B0004020202020204" pitchFamily="34" charset="0"/>
                <a:ea typeface="Aptos" panose="020B0004020202020204" pitchFamily="34" charset="0"/>
                <a:cs typeface="Aptos" panose="020B0004020202020204" pitchFamily="34" charset="0"/>
              </a:rPr>
              <a:t>wozu Sensibilisierung gut ist</a:t>
            </a:r>
            <a:r>
              <a:rPr lang="de-DE" sz="1200" kern="100" dirty="0">
                <a:effectLst/>
                <a:latin typeface="Aptos" panose="020B0004020202020204" pitchFamily="34" charset="0"/>
                <a:ea typeface="Aptos" panose="020B0004020202020204" pitchFamily="34" charset="0"/>
                <a:cs typeface="Aptos" panose="020B0004020202020204" pitchFamily="34" charset="0"/>
              </a:rPr>
              <a:t>, hilft ein Modell des US-amerikanischen Forschers </a:t>
            </a:r>
            <a:r>
              <a:rPr lang="de-DE" sz="1200" b="1" kern="100" dirty="0">
                <a:effectLst/>
                <a:latin typeface="Aptos" panose="020B0004020202020204" pitchFamily="34" charset="0"/>
                <a:ea typeface="Aptos" panose="020B0004020202020204" pitchFamily="34" charset="0"/>
                <a:cs typeface="Aptos" panose="020B0004020202020204" pitchFamily="34" charset="0"/>
              </a:rPr>
              <a:t>David </a:t>
            </a:r>
            <a:r>
              <a:rPr lang="de-DE" sz="1200" b="1" kern="100" dirty="0" err="1">
                <a:effectLst/>
                <a:latin typeface="Aptos" panose="020B0004020202020204" pitchFamily="34" charset="0"/>
                <a:ea typeface="Aptos" panose="020B0004020202020204" pitchFamily="34" charset="0"/>
                <a:cs typeface="Aptos" panose="020B0004020202020204" pitchFamily="34" charset="0"/>
              </a:rPr>
              <a:t>Finkelhor</a:t>
            </a:r>
            <a:r>
              <a:rPr lang="de-DE" sz="1200" kern="100" dirty="0">
                <a:effectLst/>
                <a:latin typeface="Aptos" panose="020B0004020202020204" pitchFamily="34" charset="0"/>
                <a:ea typeface="Aptos" panose="020B0004020202020204" pitchFamily="34" charset="0"/>
                <a:cs typeface="Aptos" panose="020B0004020202020204" pitchFamily="34" charset="0"/>
              </a:rPr>
              <a:t>, das bereits in den 1980er Jahren entwickelt wurde. </a:t>
            </a:r>
            <a:r>
              <a:rPr lang="de-DE" sz="1200" kern="100" dirty="0" err="1">
                <a:effectLst/>
                <a:latin typeface="Aptos" panose="020B0004020202020204" pitchFamily="34" charset="0"/>
                <a:ea typeface="Aptos" panose="020B0004020202020204" pitchFamily="34" charset="0"/>
                <a:cs typeface="Aptos" panose="020B0004020202020204" pitchFamily="34" charset="0"/>
              </a:rPr>
              <a:t>Finkelhor</a:t>
            </a:r>
            <a:r>
              <a:rPr lang="de-DE" sz="1200" kern="100" dirty="0">
                <a:effectLst/>
                <a:latin typeface="Aptos" panose="020B0004020202020204" pitchFamily="34" charset="0"/>
                <a:ea typeface="Aptos" panose="020B0004020202020204" pitchFamily="34" charset="0"/>
                <a:cs typeface="Aptos" panose="020B0004020202020204" pitchFamily="34" charset="0"/>
              </a:rPr>
              <a:t> hat untersucht, was passieren muss, damit es überhaupt zu einem sexuellen Übergriff kommt – und dabei deutlich gemacht:</a:t>
            </a:r>
            <a:br>
              <a:rPr lang="de-DE" sz="1200" kern="100" dirty="0">
                <a:effectLst/>
                <a:latin typeface="Aptos" panose="020B0004020202020204" pitchFamily="34" charset="0"/>
                <a:ea typeface="Aptos" panose="020B0004020202020204" pitchFamily="34" charset="0"/>
                <a:cs typeface="Aptos" panose="020B0004020202020204" pitchFamily="34" charset="0"/>
              </a:rPr>
            </a:br>
            <a:r>
              <a:rPr lang="de-DE" sz="1200" kern="100" dirty="0">
                <a:effectLst/>
                <a:latin typeface="Aptos" panose="020B0004020202020204" pitchFamily="34" charset="0"/>
                <a:ea typeface="Aptos" panose="020B0004020202020204" pitchFamily="34" charset="0"/>
                <a:cs typeface="Aptos" panose="020B0004020202020204" pitchFamily="34" charset="0"/>
              </a:rPr>
              <a:t>Es reicht nicht, dass ein Mensch die Motivation hat, sexualisierte Gewalt auszuüben. Zwischen Motivation und Tat liegen mehrere </a:t>
            </a:r>
            <a:r>
              <a:rPr lang="de-DE" sz="1200" b="1" kern="100" dirty="0">
                <a:effectLst/>
                <a:latin typeface="Aptos" panose="020B0004020202020204" pitchFamily="34" charset="0"/>
                <a:ea typeface="Aptos" panose="020B0004020202020204" pitchFamily="34" charset="0"/>
                <a:cs typeface="Aptos" panose="020B0004020202020204" pitchFamily="34" charset="0"/>
              </a:rPr>
              <a:t>Hürden</a:t>
            </a:r>
            <a:r>
              <a:rPr lang="de-DE" sz="1200" kern="100" dirty="0">
                <a:effectLst/>
                <a:latin typeface="Aptos" panose="020B0004020202020204" pitchFamily="34" charset="0"/>
                <a:ea typeface="Aptos" panose="020B0004020202020204" pitchFamily="34" charset="0"/>
                <a:cs typeface="Aptos" panose="020B0004020202020204" pitchFamily="34" charset="0"/>
              </a:rPr>
              <a:t>, die Täter*innen erst überwinden müssen. Genau hier setzt Sensibilisierung bzw. Schutzkonzepte an: Sie sollen diese Hürden erhöhen – damit es gar nicht erst zur Tat kommt.</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000"/>
              </a:spcAft>
              <a:buNone/>
            </a:pPr>
            <a:r>
              <a:rPr lang="de-DE" sz="1200" b="1" kern="100" dirty="0">
                <a:effectLst/>
                <a:latin typeface="Aptos" panose="020B0004020202020204" pitchFamily="34" charset="0"/>
                <a:ea typeface="Aptos" panose="020B0004020202020204" pitchFamily="34" charset="0"/>
                <a:cs typeface="Aptos" panose="020B0004020202020204" pitchFamily="34" charset="0"/>
              </a:rPr>
              <a:t>Die vier Hürden auf dem Weg zur Tat</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de-DE" sz="1200" b="1" kern="100" dirty="0">
                <a:effectLst/>
                <a:latin typeface="Aptos" panose="020B0004020202020204" pitchFamily="34" charset="0"/>
                <a:ea typeface="Aptos" panose="020B0004020202020204" pitchFamily="34" charset="0"/>
                <a:cs typeface="Aptos" panose="020B0004020202020204" pitchFamily="34" charset="0"/>
              </a:rPr>
              <a:t>Innere Hemmungen</a:t>
            </a:r>
            <a:br>
              <a:rPr lang="de-DE" sz="1200" kern="100" dirty="0">
                <a:effectLst/>
                <a:latin typeface="Aptos" panose="020B0004020202020204" pitchFamily="34" charset="0"/>
                <a:ea typeface="Aptos" panose="020B0004020202020204" pitchFamily="34" charset="0"/>
                <a:cs typeface="Aptos" panose="020B0004020202020204" pitchFamily="34" charset="0"/>
              </a:rPr>
            </a:br>
            <a:r>
              <a:rPr lang="de-DE" sz="1200" kern="100" dirty="0">
                <a:effectLst/>
                <a:latin typeface="Aptos" panose="020B0004020202020204" pitchFamily="34" charset="0"/>
                <a:ea typeface="Aptos" panose="020B0004020202020204" pitchFamily="34" charset="0"/>
                <a:cs typeface="Aptos" panose="020B0004020202020204" pitchFamily="34" charset="0"/>
              </a:rPr>
              <a:t>Täter*innen müssen sich zunächst selbst davon überzeugen, dass ihr Verhalten „nicht so schlimm“ sei. Sie verharmlosen oder rechtfertigen ihr Handeln innerlich. Diese Hemmschwelle gilt es zu überwinden – und genau hier kann Prävention bereits ansetzen: durch Sensibilisierung, die Auseinandersetzung mit Nähe und Distanz und eine klare Haltung im Team.</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de-DE" sz="1200" b="1" kern="100" dirty="0">
                <a:effectLst/>
                <a:latin typeface="Aptos" panose="020B0004020202020204" pitchFamily="34" charset="0"/>
                <a:ea typeface="Aptos" panose="020B0004020202020204" pitchFamily="34" charset="0"/>
                <a:cs typeface="Aptos" panose="020B0004020202020204" pitchFamily="34" charset="0"/>
              </a:rPr>
              <a:t>Äußere Widerstände</a:t>
            </a:r>
            <a:br>
              <a:rPr lang="de-DE" sz="1200" kern="100" dirty="0">
                <a:effectLst/>
                <a:latin typeface="Aptos" panose="020B0004020202020204" pitchFamily="34" charset="0"/>
                <a:ea typeface="Aptos" panose="020B0004020202020204" pitchFamily="34" charset="0"/>
                <a:cs typeface="Aptos" panose="020B0004020202020204" pitchFamily="34" charset="0"/>
              </a:rPr>
            </a:br>
            <a:r>
              <a:rPr lang="de-DE" sz="1200" kern="100" dirty="0">
                <a:effectLst/>
                <a:latin typeface="Aptos" panose="020B0004020202020204" pitchFamily="34" charset="0"/>
                <a:ea typeface="Aptos" panose="020B0004020202020204" pitchFamily="34" charset="0"/>
                <a:cs typeface="Aptos" panose="020B0004020202020204" pitchFamily="34" charset="0"/>
              </a:rPr>
              <a:t>Täter*innen sind auf Gelegenheiten angewiesen. Sie brauchen Zugang zu Kindern, Jugendlichen oder verletzlichen Erwachsenen – und das Vertrauen der Menschen in deren Umfeld. Gleichzeitig versuchen sie, die Aufmerksamkeit anderer gezielt zu umgehen oder zu trüben, damit ihnen nichts zugetraut wird. Schutzkonzepte sorgen hier für Wachsamkeit im Team und signalisieren: Hier wird genau hingeschaut.</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de-DE" sz="1200" b="1" kern="100" dirty="0">
                <a:effectLst/>
                <a:latin typeface="Aptos" panose="020B0004020202020204" pitchFamily="34" charset="0"/>
                <a:ea typeface="Aptos" panose="020B0004020202020204" pitchFamily="34" charset="0"/>
                <a:cs typeface="Aptos" panose="020B0004020202020204" pitchFamily="34" charset="0"/>
              </a:rPr>
              <a:t>Widerstände bei Betroffenen</a:t>
            </a:r>
            <a:br>
              <a:rPr lang="de-DE" sz="1200" kern="100" dirty="0">
                <a:effectLst/>
                <a:latin typeface="Aptos" panose="020B0004020202020204" pitchFamily="34" charset="0"/>
                <a:ea typeface="Aptos" panose="020B0004020202020204" pitchFamily="34" charset="0"/>
                <a:cs typeface="Aptos" panose="020B0004020202020204" pitchFamily="34" charset="0"/>
              </a:rPr>
            </a:br>
            <a:r>
              <a:rPr lang="de-DE" sz="1200" kern="100" dirty="0">
                <a:effectLst/>
                <a:latin typeface="Aptos" panose="020B0004020202020204" pitchFamily="34" charset="0"/>
                <a:ea typeface="Aptos" panose="020B0004020202020204" pitchFamily="34" charset="0"/>
                <a:cs typeface="Aptos" panose="020B0004020202020204" pitchFamily="34" charset="0"/>
              </a:rPr>
              <a:t>Täter*innen suchen gezielt nach Menschen, die sich nicht sofort wehren oder Hilfe holen – oft Kinder, Jugendliche oder verletzliche Erwachsene. Sie bauen eine vermeintliche Vertrauensbeziehung auf, manipulieren Schritt für Schritt, bis Übergriffe als „normal“ erscheinen. Betroffene werden emotional eingebunden und desensibilisiert. Manche fühlen sich sogar mitschuldig – obwohl sie keinerlei Verantwortung tragen. Schutzkonzepte stärken alle Beteiligten und machen klar: Du darfst Nein sagen. Du darfst dir Hilfe holen.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de-DE" sz="1200" b="1" kern="100" dirty="0">
                <a:effectLst/>
                <a:latin typeface="Aptos" panose="020B0004020202020204" pitchFamily="34" charset="0"/>
                <a:ea typeface="Aptos" panose="020B0004020202020204" pitchFamily="34" charset="0"/>
                <a:cs typeface="Aptos" panose="020B0004020202020204" pitchFamily="34" charset="0"/>
              </a:rPr>
              <a:t>Die Motivation zur Tat</a:t>
            </a:r>
            <a:br>
              <a:rPr lang="de-DE" sz="1200" kern="100" dirty="0">
                <a:effectLst/>
                <a:latin typeface="Aptos" panose="020B0004020202020204" pitchFamily="34" charset="0"/>
                <a:ea typeface="Aptos" panose="020B0004020202020204" pitchFamily="34" charset="0"/>
                <a:cs typeface="Aptos" panose="020B0004020202020204" pitchFamily="34" charset="0"/>
              </a:rPr>
            </a:br>
            <a:r>
              <a:rPr lang="de-DE" sz="1200" kern="100" dirty="0">
                <a:effectLst/>
                <a:latin typeface="Aptos" panose="020B0004020202020204" pitchFamily="34" charset="0"/>
                <a:ea typeface="Aptos" panose="020B0004020202020204" pitchFamily="34" charset="0"/>
                <a:cs typeface="Aptos" panose="020B0004020202020204" pitchFamily="34" charset="0"/>
              </a:rPr>
              <a:t>Diese liegt bei den Täter*innen selbst. Sensibilisierung bzw. Schutzkonzepte können sie nicht verhindern – aber sie können alle anderen Hürden so hoch wie möglich setzen.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000"/>
              </a:spcAft>
              <a:buNone/>
            </a:pPr>
            <a:r>
              <a:rPr lang="de-DE" sz="1200" kern="100" dirty="0">
                <a:effectLst/>
                <a:latin typeface="Aptos" panose="020B0004020202020204" pitchFamily="34" charset="0"/>
                <a:ea typeface="Aptos" panose="020B0004020202020204" pitchFamily="34" charset="0"/>
                <a:cs typeface="Aptos" panose="020B0004020202020204" pitchFamily="34" charset="0"/>
              </a:rPr>
              <a:t> </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000"/>
              </a:spcAft>
              <a:buNone/>
            </a:pPr>
            <a:r>
              <a:rPr lang="de-DE" sz="1200" b="1" kern="100" dirty="0">
                <a:effectLst/>
                <a:latin typeface="Aptos" panose="020B0004020202020204" pitchFamily="34" charset="0"/>
                <a:ea typeface="Aptos" panose="020B0004020202020204" pitchFamily="34" charset="0"/>
                <a:cs typeface="Aptos" panose="020B0004020202020204" pitchFamily="34" charset="0"/>
              </a:rPr>
              <a:t>Wie Sensibilisierung und Schutzkonzepte Hürden erhöhen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000"/>
              </a:spcAft>
              <a:buNone/>
            </a:pPr>
            <a:r>
              <a:rPr lang="de-DE" sz="1200" kern="100" dirty="0">
                <a:effectLst/>
                <a:latin typeface="Aptos" panose="020B0004020202020204" pitchFamily="34" charset="0"/>
                <a:ea typeface="Aptos" panose="020B0004020202020204" pitchFamily="34" charset="0"/>
                <a:cs typeface="Aptos" panose="020B0004020202020204" pitchFamily="34" charset="0"/>
              </a:rPr>
              <a:t>Ein wirksames Schutzkonzept wirkt auf allen Ebenen: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200" b="1" kern="100" dirty="0">
                <a:effectLst/>
                <a:latin typeface="Aptos" panose="020B0004020202020204" pitchFamily="34" charset="0"/>
                <a:ea typeface="Aptos" panose="020B0004020202020204" pitchFamily="34" charset="0"/>
                <a:cs typeface="Aptos" panose="020B0004020202020204" pitchFamily="34" charset="0"/>
              </a:rPr>
              <a:t>Innere Hemmungen stärken: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de-DE" sz="1200" kern="100" dirty="0">
                <a:effectLst/>
                <a:latin typeface="Aptos" panose="020B0004020202020204" pitchFamily="34" charset="0"/>
                <a:ea typeface="Aptos" panose="020B0004020202020204" pitchFamily="34" charset="0"/>
                <a:cs typeface="Aptos" panose="020B0004020202020204" pitchFamily="34" charset="0"/>
              </a:rPr>
              <a:t>durch Sensibilisierung aller Mitarbeitenden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de-DE" sz="1200" kern="100" dirty="0">
                <a:effectLst/>
                <a:latin typeface="Aptos" panose="020B0004020202020204" pitchFamily="34" charset="0"/>
                <a:ea typeface="Aptos" panose="020B0004020202020204" pitchFamily="34" charset="0"/>
                <a:cs typeface="Aptos" panose="020B0004020202020204" pitchFamily="34" charset="0"/>
              </a:rPr>
              <a:t>durch Schulungen zu Nähe und Distanz</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de-DE" sz="1200" kern="100" dirty="0">
                <a:effectLst/>
                <a:latin typeface="Aptos" panose="020B0004020202020204" pitchFamily="34" charset="0"/>
                <a:ea typeface="Aptos" panose="020B0004020202020204" pitchFamily="34" charset="0"/>
                <a:cs typeface="Aptos" panose="020B0004020202020204" pitchFamily="34" charset="0"/>
              </a:rPr>
              <a:t>durch Selbstverpflichtungserklärungen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200" b="1" kern="100" dirty="0">
                <a:effectLst/>
                <a:latin typeface="Aptos" panose="020B0004020202020204" pitchFamily="34" charset="0"/>
                <a:ea typeface="Aptos" panose="020B0004020202020204" pitchFamily="34" charset="0"/>
                <a:cs typeface="Aptos" panose="020B0004020202020204" pitchFamily="34" charset="0"/>
              </a:rPr>
              <a:t>Äußere Widerstände aufbauen: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de-DE" sz="1200" kern="100" dirty="0">
                <a:effectLst/>
                <a:latin typeface="Aptos" panose="020B0004020202020204" pitchFamily="34" charset="0"/>
                <a:ea typeface="Aptos" panose="020B0004020202020204" pitchFamily="34" charset="0"/>
                <a:cs typeface="Aptos" panose="020B0004020202020204" pitchFamily="34" charset="0"/>
              </a:rPr>
              <a:t>indem Bezugspersonen informiert und aufmerksam gemacht werden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de-DE" sz="1200" kern="100" dirty="0">
                <a:effectLst/>
                <a:latin typeface="Aptos" panose="020B0004020202020204" pitchFamily="34" charset="0"/>
                <a:ea typeface="Aptos" panose="020B0004020202020204" pitchFamily="34" charset="0"/>
                <a:cs typeface="Aptos" panose="020B0004020202020204" pitchFamily="34" charset="0"/>
              </a:rPr>
              <a:t>durch klare Strukturen und transparente Kommunikation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de-DE" sz="1200" kern="100" dirty="0">
                <a:effectLst/>
                <a:latin typeface="Aptos" panose="020B0004020202020204" pitchFamily="34" charset="0"/>
                <a:ea typeface="Aptos" panose="020B0004020202020204" pitchFamily="34" charset="0"/>
                <a:cs typeface="Aptos" panose="020B0004020202020204" pitchFamily="34" charset="0"/>
              </a:rPr>
              <a:t>durch sichtbare Zeichen: Hier wird Verantwortung übernommen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200" b="1" kern="100" dirty="0">
                <a:effectLst/>
                <a:latin typeface="Aptos" panose="020B0004020202020204" pitchFamily="34" charset="0"/>
                <a:ea typeface="Aptos" panose="020B0004020202020204" pitchFamily="34" charset="0"/>
                <a:cs typeface="Aptos" panose="020B0004020202020204" pitchFamily="34" charset="0"/>
              </a:rPr>
              <a:t>Kinder, Jugendliche und verletzliche Erwachsene stärken: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de-DE" sz="1200" kern="100" dirty="0">
                <a:effectLst/>
                <a:latin typeface="Aptos" panose="020B0004020202020204" pitchFamily="34" charset="0"/>
                <a:ea typeface="Aptos" panose="020B0004020202020204" pitchFamily="34" charset="0"/>
                <a:cs typeface="Aptos" panose="020B0004020202020204" pitchFamily="34" charset="0"/>
              </a:rPr>
              <a:t>durch Aufklärung über ihre Rechte</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de-DE" sz="1200" kern="100" dirty="0">
                <a:effectLst/>
                <a:latin typeface="Aptos" panose="020B0004020202020204" pitchFamily="34" charset="0"/>
                <a:ea typeface="Aptos" panose="020B0004020202020204" pitchFamily="34" charset="0"/>
                <a:cs typeface="Aptos" panose="020B0004020202020204" pitchFamily="34" charset="0"/>
              </a:rPr>
              <a:t>durch die Botschaft: </a:t>
            </a:r>
            <a:r>
              <a:rPr lang="de-DE" sz="1200" i="1" kern="100" dirty="0">
                <a:effectLst/>
                <a:latin typeface="Aptos" panose="020B0004020202020204" pitchFamily="34" charset="0"/>
                <a:ea typeface="Aptos" panose="020B0004020202020204" pitchFamily="34" charset="0"/>
                <a:cs typeface="Aptos" panose="020B0004020202020204" pitchFamily="34" charset="0"/>
              </a:rPr>
              <a:t>Dein Körper gehört dir</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de-DE" sz="1200" kern="100" dirty="0">
                <a:effectLst/>
                <a:latin typeface="Aptos" panose="020B0004020202020204" pitchFamily="34" charset="0"/>
                <a:ea typeface="Aptos" panose="020B0004020202020204" pitchFamily="34" charset="0"/>
                <a:cs typeface="Aptos" panose="020B0004020202020204" pitchFamily="34" charset="0"/>
              </a:rPr>
              <a:t>durch Präventionsprogramme und altersgerechte Methoden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de-DE" sz="1200" kern="100" dirty="0">
                <a:effectLst/>
                <a:latin typeface="Aptos" panose="020B0004020202020204" pitchFamily="34" charset="0"/>
                <a:ea typeface="Aptos" panose="020B0004020202020204" pitchFamily="34" charset="0"/>
                <a:cs typeface="Aptos" panose="020B0004020202020204" pitchFamily="34" charset="0"/>
              </a:rPr>
              <a:t>durch die Ermutigung, „schlechte Geheimnisse“ zu erzählen und sich Hilfe zu holen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000"/>
              </a:spcAft>
              <a:buNone/>
            </a:pPr>
            <a:r>
              <a:rPr lang="de-DE" sz="1200" b="1" kern="100" dirty="0">
                <a:effectLst/>
                <a:latin typeface="Aptos" panose="020B0004020202020204" pitchFamily="34" charset="0"/>
                <a:ea typeface="Aptos" panose="020B0004020202020204" pitchFamily="34" charset="0"/>
                <a:cs typeface="Aptos" panose="020B0004020202020204" pitchFamily="34" charset="0"/>
              </a:rPr>
              <a:t>Fazit:</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de-DE" sz="1200" dirty="0">
                <a:effectLst/>
                <a:latin typeface="Aptos" panose="020B0004020202020204" pitchFamily="34" charset="0"/>
                <a:ea typeface="Aptos" panose="020B0004020202020204" pitchFamily="34" charset="0"/>
                <a:cs typeface="Aptos" panose="020B0004020202020204" pitchFamily="34" charset="0"/>
              </a:rPr>
              <a:t>Sensibilisierung und Schutzkonzepte können die Motivation zur Tat nicht verhindern – aber sie können entscheidend dazu beitragen, dass es nicht zur Tat kommt. Sie erhöhen die Hürden, stärken das Umfeld und machen Kinder, Jugendliche und verletzliche Erwachsene stark. Und genau darum geht es: einen Raum zu schaffen, in dem Achtsamkeit, Verantwortung und Schutz selbstverständlich sind.</a:t>
            </a:r>
            <a:endParaRPr lang="de-DE" dirty="0"/>
          </a:p>
        </p:txBody>
      </p:sp>
      <p:sp>
        <p:nvSpPr>
          <p:cNvPr id="4" name="Foliennummernplatzhalter 3"/>
          <p:cNvSpPr>
            <a:spLocks noGrp="1"/>
          </p:cNvSpPr>
          <p:nvPr>
            <p:ph type="sldNum" idx="10"/>
          </p:nvPr>
        </p:nvSpPr>
        <p:spPr/>
        <p:txBody>
          <a:bodyPr/>
          <a:lstStyle/>
          <a:p>
            <a:pPr algn="r"/>
            <a:fld id="{044F8BAD-C31C-4404-9F84-A18489AD952D}" type="slidenum">
              <a:rPr lang="de-DE"/>
              <a:t>6</a:t>
            </a:fld>
            <a:endParaRPr lang="de-DE"/>
          </a:p>
        </p:txBody>
      </p:sp>
    </p:spTree>
    <p:extLst>
      <p:ext uri="{BB962C8B-B14F-4D97-AF65-F5344CB8AC3E}">
        <p14:creationId xmlns:p14="http://schemas.microsoft.com/office/powerpoint/2010/main" val="654359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LeP</a:t>
            </a:r>
            <a:endParaRPr lang="de-DE" dirty="0"/>
          </a:p>
          <a:p>
            <a:endParaRPr lang="de-DE" dirty="0"/>
          </a:p>
        </p:txBody>
      </p:sp>
      <p:sp>
        <p:nvSpPr>
          <p:cNvPr id="4" name="Foliennummernplatzhalter 3"/>
          <p:cNvSpPr>
            <a:spLocks noGrp="1"/>
          </p:cNvSpPr>
          <p:nvPr>
            <p:ph type="sldNum" sz="quarter" idx="5"/>
          </p:nvPr>
        </p:nvSpPr>
        <p:spPr/>
        <p:txBody>
          <a:bodyPr/>
          <a:lstStyle/>
          <a:p>
            <a:fld id="{5CF6D039-A8DE-1143-A947-B20207AA2C9B}" type="slidenum">
              <a:rPr lang="de-DE" smtClean="0"/>
              <a:t>7</a:t>
            </a:fld>
            <a:endParaRPr lang="de-DE"/>
          </a:p>
        </p:txBody>
      </p:sp>
    </p:spTree>
    <p:extLst>
      <p:ext uri="{BB962C8B-B14F-4D97-AF65-F5344CB8AC3E}">
        <p14:creationId xmlns:p14="http://schemas.microsoft.com/office/powerpoint/2010/main" val="25800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LeP</a:t>
            </a:r>
            <a:endParaRPr lang="de-DE" dirty="0"/>
          </a:p>
          <a:p>
            <a:endParaRPr lang="de-DE" dirty="0"/>
          </a:p>
        </p:txBody>
      </p:sp>
      <p:sp>
        <p:nvSpPr>
          <p:cNvPr id="4" name="Foliennummernplatzhalter 3"/>
          <p:cNvSpPr>
            <a:spLocks noGrp="1"/>
          </p:cNvSpPr>
          <p:nvPr>
            <p:ph type="sldNum" sz="quarter" idx="5"/>
          </p:nvPr>
        </p:nvSpPr>
        <p:spPr/>
        <p:txBody>
          <a:bodyPr/>
          <a:lstStyle/>
          <a:p>
            <a:fld id="{5CF6D039-A8DE-1143-A947-B20207AA2C9B}" type="slidenum">
              <a:rPr lang="de-DE" smtClean="0"/>
              <a:t>8</a:t>
            </a:fld>
            <a:endParaRPr lang="de-DE"/>
          </a:p>
        </p:txBody>
      </p:sp>
    </p:spTree>
    <p:extLst>
      <p:ext uri="{BB962C8B-B14F-4D97-AF65-F5344CB8AC3E}">
        <p14:creationId xmlns:p14="http://schemas.microsoft.com/office/powerpoint/2010/main" val="1143142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LeP</a:t>
            </a:r>
            <a:endParaRPr lang="de-DE" dirty="0"/>
          </a:p>
        </p:txBody>
      </p:sp>
      <p:sp>
        <p:nvSpPr>
          <p:cNvPr id="4" name="Foliennummernplatzhalter 3"/>
          <p:cNvSpPr>
            <a:spLocks noGrp="1"/>
          </p:cNvSpPr>
          <p:nvPr>
            <p:ph type="sldNum" sz="quarter" idx="5"/>
          </p:nvPr>
        </p:nvSpPr>
        <p:spPr/>
        <p:txBody>
          <a:bodyPr/>
          <a:lstStyle/>
          <a:p>
            <a:fld id="{5CF6D039-A8DE-1143-A947-B20207AA2C9B}" type="slidenum">
              <a:rPr lang="de-DE" smtClean="0"/>
              <a:t>9</a:t>
            </a:fld>
            <a:endParaRPr lang="de-DE"/>
          </a:p>
        </p:txBody>
      </p:sp>
    </p:spTree>
    <p:extLst>
      <p:ext uri="{BB962C8B-B14F-4D97-AF65-F5344CB8AC3E}">
        <p14:creationId xmlns:p14="http://schemas.microsoft.com/office/powerpoint/2010/main" val="295587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237EC6-04B1-54B3-882B-01F8F57E537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079BF7F-B739-FC6C-6A90-6AC0A1BB8A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7" name="Fußzeilenplatzhalter 6">
            <a:extLst>
              <a:ext uri="{FF2B5EF4-FFF2-40B4-BE49-F238E27FC236}">
                <a16:creationId xmlns:a16="http://schemas.microsoft.com/office/drawing/2014/main" id="{9C3C5A1A-307D-0790-8818-E99DF85D90C4}"/>
              </a:ext>
            </a:extLst>
          </p:cNvPr>
          <p:cNvSpPr txBox="1">
            <a:spLocks/>
          </p:cNvSpPr>
          <p:nvPr userDrawn="1"/>
        </p:nvSpPr>
        <p:spPr>
          <a:xfrm rot="-5400000">
            <a:off x="9637096" y="3999789"/>
            <a:ext cx="4091799" cy="282423"/>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pc="-1"/>
              <a:t>© Evangelisch-Lutherische Kirche in Bayern</a:t>
            </a:r>
            <a:endParaRPr lang="de-DE" spc="-1" dirty="0"/>
          </a:p>
        </p:txBody>
      </p:sp>
    </p:spTree>
    <p:extLst>
      <p:ext uri="{BB962C8B-B14F-4D97-AF65-F5344CB8AC3E}">
        <p14:creationId xmlns:p14="http://schemas.microsoft.com/office/powerpoint/2010/main" val="110872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E55FB-E9A8-AD34-7F18-B24C7FCEE74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015E8DC-E034-7E4D-38C3-F42FD895D8BA}"/>
              </a:ext>
            </a:extLst>
          </p:cNvPr>
          <p:cNvSpPr>
            <a:spLocks noGrp="1"/>
          </p:cNvSpPr>
          <p:nvPr>
            <p:ph sz="half" idx="1" hasCustomPrompt="1"/>
          </p:nvPr>
        </p:nvSpPr>
        <p:spPr>
          <a:xfrm>
            <a:off x="838200" y="1825625"/>
            <a:ext cx="5181600" cy="4351338"/>
          </a:xfrm>
        </p:spPr>
        <p:txBody>
          <a:bodyPr/>
          <a:lstStyle/>
          <a:p>
            <a:pPr>
              <a:buClr>
                <a:srgbClr val="AD216A"/>
              </a:buClr>
              <a:buSzPct val="80000"/>
              <a:buFont typeface="Systemschrift Normal"/>
              <a:buChar char="➔"/>
            </a:pPr>
            <a:r>
              <a:rPr lang="de-DE" dirty="0"/>
              <a:t> </a:t>
            </a:r>
            <a:r>
              <a:rPr lang="de-DE" dirty="0" err="1"/>
              <a:t>sdgoj</a:t>
            </a:r>
            <a:endParaRPr lang="de-DE" dirty="0"/>
          </a:p>
        </p:txBody>
      </p:sp>
      <p:sp>
        <p:nvSpPr>
          <p:cNvPr id="4" name="Inhaltsplatzhalter 3">
            <a:extLst>
              <a:ext uri="{FF2B5EF4-FFF2-40B4-BE49-F238E27FC236}">
                <a16:creationId xmlns:a16="http://schemas.microsoft.com/office/drawing/2014/main" id="{DBEFEC26-BA05-6029-8B40-B9B78041E33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ußzeilenplatzhalter 6">
            <a:extLst>
              <a:ext uri="{FF2B5EF4-FFF2-40B4-BE49-F238E27FC236}">
                <a16:creationId xmlns:a16="http://schemas.microsoft.com/office/drawing/2014/main" id="{63B924A2-BB2A-EA18-4B58-F5E4A5AC88EA}"/>
              </a:ext>
            </a:extLst>
          </p:cNvPr>
          <p:cNvSpPr txBox="1">
            <a:spLocks/>
          </p:cNvSpPr>
          <p:nvPr userDrawn="1"/>
        </p:nvSpPr>
        <p:spPr>
          <a:xfrm rot="-5400000">
            <a:off x="9637096" y="3999789"/>
            <a:ext cx="4091799" cy="282423"/>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pc="-1"/>
              <a:t>© Evangelisch-Lutherische Kirche in Bayern</a:t>
            </a:r>
            <a:endParaRPr lang="de-DE" spc="-1" dirty="0"/>
          </a:p>
        </p:txBody>
      </p:sp>
    </p:spTree>
    <p:extLst>
      <p:ext uri="{BB962C8B-B14F-4D97-AF65-F5344CB8AC3E}">
        <p14:creationId xmlns:p14="http://schemas.microsoft.com/office/powerpoint/2010/main" val="37640511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874B93-8AF6-2AAB-7DB7-3D985B38538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8E13CE7-6845-0731-1E9E-14618F0110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B201742-A676-96E3-4D4C-141229FBE62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E924CB4-30FC-D93B-BED1-55C80FBE0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3619A02-F689-D382-1033-BBA87DB2EAE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5E93408-FC3F-2731-4708-F763BC9E889F}"/>
              </a:ext>
            </a:extLst>
          </p:cNvPr>
          <p:cNvSpPr>
            <a:spLocks noGrp="1"/>
          </p:cNvSpPr>
          <p:nvPr>
            <p:ph type="dt" sz="half" idx="10"/>
          </p:nvPr>
        </p:nvSpPr>
        <p:spPr>
          <a:xfrm>
            <a:off x="838200" y="6356350"/>
            <a:ext cx="2743200" cy="365125"/>
          </a:xfrm>
          <a:prstGeom prst="rect">
            <a:avLst/>
          </a:prstGeom>
        </p:spPr>
        <p:txBody>
          <a:bodyPr/>
          <a:lstStyle/>
          <a:p>
            <a:fld id="{403F7A12-FE6E-D442-B7CC-8F5A9FE5E98A}" type="datetimeFigureOut">
              <a:rPr lang="de-DE" smtClean="0"/>
              <a:t>03.04.2025</a:t>
            </a:fld>
            <a:endParaRPr lang="de-DE"/>
          </a:p>
        </p:txBody>
      </p:sp>
      <p:sp>
        <p:nvSpPr>
          <p:cNvPr id="8" name="Fußzeilenplatzhalter 7">
            <a:extLst>
              <a:ext uri="{FF2B5EF4-FFF2-40B4-BE49-F238E27FC236}">
                <a16:creationId xmlns:a16="http://schemas.microsoft.com/office/drawing/2014/main" id="{6D39C384-B797-3316-D101-56E83CDF8F2F}"/>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a:extLst>
              <a:ext uri="{FF2B5EF4-FFF2-40B4-BE49-F238E27FC236}">
                <a16:creationId xmlns:a16="http://schemas.microsoft.com/office/drawing/2014/main" id="{39648893-1268-71BE-1C6E-EF2B05CC05E1}"/>
              </a:ext>
            </a:extLst>
          </p:cNvPr>
          <p:cNvSpPr>
            <a:spLocks noGrp="1"/>
          </p:cNvSpPr>
          <p:nvPr>
            <p:ph type="sldNum" sz="quarter" idx="12"/>
          </p:nvPr>
        </p:nvSpPr>
        <p:spPr>
          <a:xfrm>
            <a:off x="8610600" y="6356350"/>
            <a:ext cx="2743200" cy="365125"/>
          </a:xfrm>
          <a:prstGeom prst="rect">
            <a:avLst/>
          </a:prstGeom>
        </p:spPr>
        <p:txBody>
          <a:bodyPr/>
          <a:lstStyle/>
          <a:p>
            <a:fld id="{40444DCD-FC5D-0D41-8B29-BA2EFB1C272E}" type="slidenum">
              <a:rPr lang="de-DE" smtClean="0"/>
              <a:t>‹Nr.›</a:t>
            </a:fld>
            <a:endParaRPr lang="de-DE"/>
          </a:p>
        </p:txBody>
      </p:sp>
    </p:spTree>
    <p:extLst>
      <p:ext uri="{BB962C8B-B14F-4D97-AF65-F5344CB8AC3E}">
        <p14:creationId xmlns:p14="http://schemas.microsoft.com/office/powerpoint/2010/main" val="42169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AF669A-C8F8-C5A0-7D78-3286195CE30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F86ED29-18B6-5620-F234-6ED8730719AB}"/>
              </a:ext>
            </a:extLst>
          </p:cNvPr>
          <p:cNvSpPr>
            <a:spLocks noGrp="1"/>
          </p:cNvSpPr>
          <p:nvPr>
            <p:ph type="dt" sz="half" idx="10"/>
          </p:nvPr>
        </p:nvSpPr>
        <p:spPr>
          <a:xfrm>
            <a:off x="838200" y="6356350"/>
            <a:ext cx="2743200" cy="365125"/>
          </a:xfrm>
          <a:prstGeom prst="rect">
            <a:avLst/>
          </a:prstGeom>
        </p:spPr>
        <p:txBody>
          <a:bodyPr/>
          <a:lstStyle/>
          <a:p>
            <a:fld id="{403F7A12-FE6E-D442-B7CC-8F5A9FE5E98A}" type="datetimeFigureOut">
              <a:rPr lang="de-DE" smtClean="0"/>
              <a:t>03.04.2025</a:t>
            </a:fld>
            <a:endParaRPr lang="de-DE"/>
          </a:p>
        </p:txBody>
      </p:sp>
      <p:sp>
        <p:nvSpPr>
          <p:cNvPr id="4" name="Fußzeilenplatzhalter 3">
            <a:extLst>
              <a:ext uri="{FF2B5EF4-FFF2-40B4-BE49-F238E27FC236}">
                <a16:creationId xmlns:a16="http://schemas.microsoft.com/office/drawing/2014/main" id="{77A5A1E0-C578-5A7D-F08A-790B50D96C8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FE411444-6646-A567-0B5F-2D49A1550B43}"/>
              </a:ext>
            </a:extLst>
          </p:cNvPr>
          <p:cNvSpPr>
            <a:spLocks noGrp="1"/>
          </p:cNvSpPr>
          <p:nvPr>
            <p:ph type="sldNum" sz="quarter" idx="12"/>
          </p:nvPr>
        </p:nvSpPr>
        <p:spPr>
          <a:xfrm>
            <a:off x="8610600" y="6356350"/>
            <a:ext cx="2743200" cy="365125"/>
          </a:xfrm>
          <a:prstGeom prst="rect">
            <a:avLst/>
          </a:prstGeom>
        </p:spPr>
        <p:txBody>
          <a:bodyPr/>
          <a:lstStyle/>
          <a:p>
            <a:fld id="{40444DCD-FC5D-0D41-8B29-BA2EFB1C272E}" type="slidenum">
              <a:rPr lang="de-DE" smtClean="0"/>
              <a:t>‹Nr.›</a:t>
            </a:fld>
            <a:endParaRPr lang="de-DE"/>
          </a:p>
        </p:txBody>
      </p:sp>
    </p:spTree>
    <p:extLst>
      <p:ext uri="{BB962C8B-B14F-4D97-AF65-F5344CB8AC3E}">
        <p14:creationId xmlns:p14="http://schemas.microsoft.com/office/powerpoint/2010/main" val="1214881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11D1F53-2294-FBB0-C5A1-1263FCA86F4B}"/>
              </a:ext>
            </a:extLst>
          </p:cNvPr>
          <p:cNvSpPr>
            <a:spLocks noGrp="1"/>
          </p:cNvSpPr>
          <p:nvPr>
            <p:ph type="dt" sz="half" idx="10"/>
          </p:nvPr>
        </p:nvSpPr>
        <p:spPr>
          <a:xfrm>
            <a:off x="838200" y="6356350"/>
            <a:ext cx="2743200" cy="365125"/>
          </a:xfrm>
          <a:prstGeom prst="rect">
            <a:avLst/>
          </a:prstGeom>
        </p:spPr>
        <p:txBody>
          <a:bodyPr/>
          <a:lstStyle/>
          <a:p>
            <a:fld id="{403F7A12-FE6E-D442-B7CC-8F5A9FE5E98A}" type="datetimeFigureOut">
              <a:rPr lang="de-DE" smtClean="0"/>
              <a:t>03.04.2025</a:t>
            </a:fld>
            <a:endParaRPr lang="de-DE"/>
          </a:p>
        </p:txBody>
      </p:sp>
      <p:sp>
        <p:nvSpPr>
          <p:cNvPr id="3" name="Fußzeilenplatzhalter 2">
            <a:extLst>
              <a:ext uri="{FF2B5EF4-FFF2-40B4-BE49-F238E27FC236}">
                <a16:creationId xmlns:a16="http://schemas.microsoft.com/office/drawing/2014/main" id="{8CF2ECBF-4348-BB6E-5E0A-D8BECF174C92}"/>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B50D1DF1-14C7-2171-8F4D-559A471597B0}"/>
              </a:ext>
            </a:extLst>
          </p:cNvPr>
          <p:cNvSpPr>
            <a:spLocks noGrp="1"/>
          </p:cNvSpPr>
          <p:nvPr>
            <p:ph type="sldNum" sz="quarter" idx="12"/>
          </p:nvPr>
        </p:nvSpPr>
        <p:spPr>
          <a:xfrm>
            <a:off x="8610600" y="6356350"/>
            <a:ext cx="2743200" cy="365125"/>
          </a:xfrm>
          <a:prstGeom prst="rect">
            <a:avLst/>
          </a:prstGeom>
        </p:spPr>
        <p:txBody>
          <a:bodyPr/>
          <a:lstStyle/>
          <a:p>
            <a:fld id="{40444DCD-FC5D-0D41-8B29-BA2EFB1C272E}" type="slidenum">
              <a:rPr lang="de-DE" smtClean="0"/>
              <a:t>‹Nr.›</a:t>
            </a:fld>
            <a:endParaRPr lang="de-DE"/>
          </a:p>
        </p:txBody>
      </p:sp>
    </p:spTree>
    <p:extLst>
      <p:ext uri="{BB962C8B-B14F-4D97-AF65-F5344CB8AC3E}">
        <p14:creationId xmlns:p14="http://schemas.microsoft.com/office/powerpoint/2010/main" val="1838370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F13528-ECD8-A86C-8F3E-731EEE57CEF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71030A3-189F-AB78-9A8D-2943293575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9013793-9134-0C38-D9E4-377C1A946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DA8F7AE-6AA2-F4A3-3915-991E0669F3DB}"/>
              </a:ext>
            </a:extLst>
          </p:cNvPr>
          <p:cNvSpPr>
            <a:spLocks noGrp="1"/>
          </p:cNvSpPr>
          <p:nvPr>
            <p:ph type="dt" sz="half" idx="10"/>
          </p:nvPr>
        </p:nvSpPr>
        <p:spPr>
          <a:xfrm>
            <a:off x="838200" y="6356350"/>
            <a:ext cx="2743200" cy="365125"/>
          </a:xfrm>
          <a:prstGeom prst="rect">
            <a:avLst/>
          </a:prstGeom>
        </p:spPr>
        <p:txBody>
          <a:bodyPr/>
          <a:lstStyle/>
          <a:p>
            <a:fld id="{403F7A12-FE6E-D442-B7CC-8F5A9FE5E98A}" type="datetimeFigureOut">
              <a:rPr lang="de-DE" smtClean="0"/>
              <a:t>03.04.2025</a:t>
            </a:fld>
            <a:endParaRPr lang="de-DE"/>
          </a:p>
        </p:txBody>
      </p:sp>
      <p:sp>
        <p:nvSpPr>
          <p:cNvPr id="6" name="Fußzeilenplatzhalter 5">
            <a:extLst>
              <a:ext uri="{FF2B5EF4-FFF2-40B4-BE49-F238E27FC236}">
                <a16:creationId xmlns:a16="http://schemas.microsoft.com/office/drawing/2014/main" id="{9E3C6325-E0EA-0EC3-DFD3-C60F0D5D050D}"/>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7A0A3979-1E15-E2EE-FDEE-DE73BA60682F}"/>
              </a:ext>
            </a:extLst>
          </p:cNvPr>
          <p:cNvSpPr>
            <a:spLocks noGrp="1"/>
          </p:cNvSpPr>
          <p:nvPr>
            <p:ph type="sldNum" sz="quarter" idx="12"/>
          </p:nvPr>
        </p:nvSpPr>
        <p:spPr>
          <a:xfrm>
            <a:off x="8610600" y="6356350"/>
            <a:ext cx="2743200" cy="365125"/>
          </a:xfrm>
          <a:prstGeom prst="rect">
            <a:avLst/>
          </a:prstGeom>
        </p:spPr>
        <p:txBody>
          <a:bodyPr/>
          <a:lstStyle/>
          <a:p>
            <a:fld id="{40444DCD-FC5D-0D41-8B29-BA2EFB1C272E}" type="slidenum">
              <a:rPr lang="de-DE" smtClean="0"/>
              <a:t>‹Nr.›</a:t>
            </a:fld>
            <a:endParaRPr lang="de-DE"/>
          </a:p>
        </p:txBody>
      </p:sp>
    </p:spTree>
    <p:extLst>
      <p:ext uri="{BB962C8B-B14F-4D97-AF65-F5344CB8AC3E}">
        <p14:creationId xmlns:p14="http://schemas.microsoft.com/office/powerpoint/2010/main" val="1621510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D5C296-EE79-A8A4-C558-2E134F22CC4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00EF9FE-FEA9-457A-23FC-D1EF4333A8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2EE855D-2FED-2313-9227-C45698FEC9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28B9124-70FB-4858-37E8-3518F80C70FC}"/>
              </a:ext>
            </a:extLst>
          </p:cNvPr>
          <p:cNvSpPr>
            <a:spLocks noGrp="1"/>
          </p:cNvSpPr>
          <p:nvPr>
            <p:ph type="dt" sz="half" idx="10"/>
          </p:nvPr>
        </p:nvSpPr>
        <p:spPr>
          <a:xfrm>
            <a:off x="838200" y="6356350"/>
            <a:ext cx="2743200" cy="365125"/>
          </a:xfrm>
          <a:prstGeom prst="rect">
            <a:avLst/>
          </a:prstGeom>
        </p:spPr>
        <p:txBody>
          <a:bodyPr/>
          <a:lstStyle/>
          <a:p>
            <a:fld id="{403F7A12-FE6E-D442-B7CC-8F5A9FE5E98A}" type="datetimeFigureOut">
              <a:rPr lang="de-DE" smtClean="0"/>
              <a:t>03.04.2025</a:t>
            </a:fld>
            <a:endParaRPr lang="de-DE"/>
          </a:p>
        </p:txBody>
      </p:sp>
      <p:sp>
        <p:nvSpPr>
          <p:cNvPr id="6" name="Fußzeilenplatzhalter 5">
            <a:extLst>
              <a:ext uri="{FF2B5EF4-FFF2-40B4-BE49-F238E27FC236}">
                <a16:creationId xmlns:a16="http://schemas.microsoft.com/office/drawing/2014/main" id="{300CB74A-6A9A-CD3D-CE77-5B48173CADD3}"/>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D1F9E9C5-6DCF-8928-B173-9AE822B54162}"/>
              </a:ext>
            </a:extLst>
          </p:cNvPr>
          <p:cNvSpPr>
            <a:spLocks noGrp="1"/>
          </p:cNvSpPr>
          <p:nvPr>
            <p:ph type="sldNum" sz="quarter" idx="12"/>
          </p:nvPr>
        </p:nvSpPr>
        <p:spPr>
          <a:xfrm>
            <a:off x="8610600" y="6356350"/>
            <a:ext cx="2743200" cy="365125"/>
          </a:xfrm>
          <a:prstGeom prst="rect">
            <a:avLst/>
          </a:prstGeom>
        </p:spPr>
        <p:txBody>
          <a:bodyPr/>
          <a:lstStyle/>
          <a:p>
            <a:fld id="{40444DCD-FC5D-0D41-8B29-BA2EFB1C272E}" type="slidenum">
              <a:rPr lang="de-DE" smtClean="0"/>
              <a:t>‹Nr.›</a:t>
            </a:fld>
            <a:endParaRPr lang="de-DE"/>
          </a:p>
        </p:txBody>
      </p:sp>
    </p:spTree>
    <p:extLst>
      <p:ext uri="{BB962C8B-B14F-4D97-AF65-F5344CB8AC3E}">
        <p14:creationId xmlns:p14="http://schemas.microsoft.com/office/powerpoint/2010/main" val="8783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6A557-A8F4-66C2-C0BC-B3DBF6D3605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033648F-736F-F59C-0B3F-B338CFA664D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4C0DBD7-06A1-82B5-9215-812B8D63EC02}"/>
              </a:ext>
            </a:extLst>
          </p:cNvPr>
          <p:cNvSpPr>
            <a:spLocks noGrp="1"/>
          </p:cNvSpPr>
          <p:nvPr>
            <p:ph type="dt" sz="half" idx="10"/>
          </p:nvPr>
        </p:nvSpPr>
        <p:spPr>
          <a:xfrm>
            <a:off x="838200" y="6356350"/>
            <a:ext cx="2743200" cy="365125"/>
          </a:xfrm>
          <a:prstGeom prst="rect">
            <a:avLst/>
          </a:prstGeom>
        </p:spPr>
        <p:txBody>
          <a:bodyPr/>
          <a:lstStyle/>
          <a:p>
            <a:fld id="{403F7A12-FE6E-D442-B7CC-8F5A9FE5E98A}" type="datetimeFigureOut">
              <a:rPr lang="de-DE" smtClean="0"/>
              <a:t>03.04.2025</a:t>
            </a:fld>
            <a:endParaRPr lang="de-DE"/>
          </a:p>
        </p:txBody>
      </p:sp>
      <p:sp>
        <p:nvSpPr>
          <p:cNvPr id="5" name="Fußzeilenplatzhalter 4">
            <a:extLst>
              <a:ext uri="{FF2B5EF4-FFF2-40B4-BE49-F238E27FC236}">
                <a16:creationId xmlns:a16="http://schemas.microsoft.com/office/drawing/2014/main" id="{5E818B69-44A1-76A4-A423-809ED291F708}"/>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4FA2D954-6AB1-8536-94AE-2790D7444BE5}"/>
              </a:ext>
            </a:extLst>
          </p:cNvPr>
          <p:cNvSpPr>
            <a:spLocks noGrp="1"/>
          </p:cNvSpPr>
          <p:nvPr>
            <p:ph type="sldNum" sz="quarter" idx="12"/>
          </p:nvPr>
        </p:nvSpPr>
        <p:spPr>
          <a:xfrm>
            <a:off x="8610600" y="6356350"/>
            <a:ext cx="2743200" cy="365125"/>
          </a:xfrm>
          <a:prstGeom prst="rect">
            <a:avLst/>
          </a:prstGeom>
        </p:spPr>
        <p:txBody>
          <a:bodyPr/>
          <a:lstStyle/>
          <a:p>
            <a:fld id="{40444DCD-FC5D-0D41-8B29-BA2EFB1C272E}" type="slidenum">
              <a:rPr lang="de-DE" smtClean="0"/>
              <a:t>‹Nr.›</a:t>
            </a:fld>
            <a:endParaRPr lang="de-DE"/>
          </a:p>
        </p:txBody>
      </p:sp>
    </p:spTree>
    <p:extLst>
      <p:ext uri="{BB962C8B-B14F-4D97-AF65-F5344CB8AC3E}">
        <p14:creationId xmlns:p14="http://schemas.microsoft.com/office/powerpoint/2010/main" val="13635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B9979EA-E2AF-6F1B-66A6-13F7F62BFAB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C2C0D64-1BD6-48F0-4EC9-CFC2182B5FB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9B58F1E-4BDB-31D4-A371-C72CDD3FCB66}"/>
              </a:ext>
            </a:extLst>
          </p:cNvPr>
          <p:cNvSpPr>
            <a:spLocks noGrp="1"/>
          </p:cNvSpPr>
          <p:nvPr>
            <p:ph type="dt" sz="half" idx="10"/>
          </p:nvPr>
        </p:nvSpPr>
        <p:spPr>
          <a:xfrm>
            <a:off x="838200" y="6356350"/>
            <a:ext cx="2743200" cy="365125"/>
          </a:xfrm>
          <a:prstGeom prst="rect">
            <a:avLst/>
          </a:prstGeom>
        </p:spPr>
        <p:txBody>
          <a:bodyPr/>
          <a:lstStyle/>
          <a:p>
            <a:fld id="{403F7A12-FE6E-D442-B7CC-8F5A9FE5E98A}" type="datetimeFigureOut">
              <a:rPr lang="de-DE" smtClean="0"/>
              <a:t>03.04.2025</a:t>
            </a:fld>
            <a:endParaRPr lang="de-DE"/>
          </a:p>
        </p:txBody>
      </p:sp>
      <p:sp>
        <p:nvSpPr>
          <p:cNvPr id="5" name="Fußzeilenplatzhalter 4">
            <a:extLst>
              <a:ext uri="{FF2B5EF4-FFF2-40B4-BE49-F238E27FC236}">
                <a16:creationId xmlns:a16="http://schemas.microsoft.com/office/drawing/2014/main" id="{549EAB92-F357-D692-6573-A45823F7B87F}"/>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D1B121A0-8BB9-6167-A9BB-C47CF2C5DEBB}"/>
              </a:ext>
            </a:extLst>
          </p:cNvPr>
          <p:cNvSpPr>
            <a:spLocks noGrp="1"/>
          </p:cNvSpPr>
          <p:nvPr>
            <p:ph type="sldNum" sz="quarter" idx="12"/>
          </p:nvPr>
        </p:nvSpPr>
        <p:spPr>
          <a:xfrm>
            <a:off x="8610600" y="6356350"/>
            <a:ext cx="2743200" cy="365125"/>
          </a:xfrm>
          <a:prstGeom prst="rect">
            <a:avLst/>
          </a:prstGeom>
        </p:spPr>
        <p:txBody>
          <a:bodyPr/>
          <a:lstStyle/>
          <a:p>
            <a:fld id="{40444DCD-FC5D-0D41-8B29-BA2EFB1C272E}" type="slidenum">
              <a:rPr lang="de-DE" smtClean="0"/>
              <a:t>‹Nr.›</a:t>
            </a:fld>
            <a:endParaRPr lang="de-DE"/>
          </a:p>
        </p:txBody>
      </p:sp>
    </p:spTree>
    <p:extLst>
      <p:ext uri="{BB962C8B-B14F-4D97-AF65-F5344CB8AC3E}">
        <p14:creationId xmlns:p14="http://schemas.microsoft.com/office/powerpoint/2010/main" val="94214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600" y="274680"/>
            <a:ext cx="10972320" cy="1142640"/>
          </a:xfrm>
          <a:prstGeom prst="rect">
            <a:avLst/>
          </a:prstGeom>
        </p:spPr>
        <p:txBody>
          <a:bodyPr lIns="0" tIns="0" rIns="0" bIns="0" anchor="ctr">
            <a:noAutofit/>
          </a:bodyPr>
          <a:lstStyle>
            <a:lvl1pPr>
              <a:defRPr sz="2000" b="1"/>
            </a:lvl1pPr>
          </a:lstStyle>
          <a:p>
            <a:endParaRPr lang="de-DE" sz="1800" b="0" strike="noStrike" spc="-1">
              <a:solidFill>
                <a:srgbClr val="4B2375"/>
              </a:solidFill>
              <a:latin typeface="Calibri"/>
            </a:endParaRPr>
          </a:p>
        </p:txBody>
      </p:sp>
      <p:sp>
        <p:nvSpPr>
          <p:cNvPr id="56" name="PlaceHolder 2"/>
          <p:cNvSpPr>
            <a:spLocks noGrp="1"/>
          </p:cNvSpPr>
          <p:nvPr>
            <p:ph type="subTitle"/>
          </p:nvPr>
        </p:nvSpPr>
        <p:spPr>
          <a:xfrm>
            <a:off x="838080" y="2088000"/>
            <a:ext cx="10515360" cy="4164840"/>
          </a:xfrm>
          <a:prstGeom prst="rect">
            <a:avLst/>
          </a:prstGeom>
        </p:spPr>
        <p:txBody>
          <a:bodyPr lIns="0" tIns="0" rIns="0" bIns="0" anchor="ctr">
            <a:noAutofit/>
          </a:bodyPr>
          <a:lstStyle/>
          <a:p>
            <a:pPr algn="ctr"/>
            <a:endParaRPr lang="de-DE" sz="3200" b="0" strike="noStrike" spc="-1">
              <a:latin typeface="Calibri"/>
            </a:endParaRPr>
          </a:p>
        </p:txBody>
      </p:sp>
      <p:sp>
        <p:nvSpPr>
          <p:cNvPr id="4" name="PlaceHolder 3"/>
          <p:cNvSpPr>
            <a:spLocks noGrp="1"/>
          </p:cNvSpPr>
          <p:nvPr>
            <p:ph type="sldNum" idx="2"/>
          </p:nvPr>
        </p:nvSpPr>
        <p:spPr/>
        <p:txBody>
          <a:bodyPr/>
          <a:lstStyle/>
          <a:p>
            <a:fld id="{79EBB305-9196-4C04-9124-CCFE593964AF}" type="slidenum">
              <a:t>‹Nr.›</a:t>
            </a:fld>
            <a:endParaRPr/>
          </a:p>
        </p:txBody>
      </p:sp>
    </p:spTree>
    <p:extLst>
      <p:ext uri="{BB962C8B-B14F-4D97-AF65-F5344CB8AC3E}">
        <p14:creationId xmlns:p14="http://schemas.microsoft.com/office/powerpoint/2010/main" val="115867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D3A95-C87B-FC77-5787-E67661C774A4}"/>
              </a:ext>
            </a:extLst>
          </p:cNvPr>
          <p:cNvSpPr>
            <a:spLocks noGrp="1"/>
          </p:cNvSpPr>
          <p:nvPr>
            <p:ph type="title"/>
          </p:nvPr>
        </p:nvSpPr>
        <p:spPr>
          <a:xfrm>
            <a:off x="997526" y="365125"/>
            <a:ext cx="10356273" cy="1325563"/>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D95B7A00-60C5-9D0A-9C5E-04240E96E383}"/>
              </a:ext>
            </a:extLst>
          </p:cNvPr>
          <p:cNvSpPr>
            <a:spLocks noGrp="1"/>
          </p:cNvSpPr>
          <p:nvPr>
            <p:ph idx="1"/>
          </p:nvPr>
        </p:nvSpPr>
        <p:spPr>
          <a:xfrm>
            <a:off x="1016330" y="1825625"/>
            <a:ext cx="10229602"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6">
            <a:extLst>
              <a:ext uri="{FF2B5EF4-FFF2-40B4-BE49-F238E27FC236}">
                <a16:creationId xmlns:a16="http://schemas.microsoft.com/office/drawing/2014/main" id="{68E8A008-6232-3891-6130-F921FF03D75C}"/>
              </a:ext>
            </a:extLst>
          </p:cNvPr>
          <p:cNvSpPr txBox="1">
            <a:spLocks/>
          </p:cNvSpPr>
          <p:nvPr userDrawn="1"/>
        </p:nvSpPr>
        <p:spPr>
          <a:xfrm rot="-5400000">
            <a:off x="9637096" y="3999789"/>
            <a:ext cx="4091799" cy="282423"/>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pc="-1"/>
              <a:t>© Evangelisch-Lutherische Kirche in Bayern</a:t>
            </a:r>
            <a:endParaRPr lang="de-DE" spc="-1" dirty="0"/>
          </a:p>
        </p:txBody>
      </p:sp>
    </p:spTree>
    <p:extLst>
      <p:ext uri="{BB962C8B-B14F-4D97-AF65-F5344CB8AC3E}">
        <p14:creationId xmlns:p14="http://schemas.microsoft.com/office/powerpoint/2010/main" val="2017962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1 von 6">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794CDD35-36EE-F416-EDCE-DAAB0F50E749}"/>
              </a:ext>
            </a:extLst>
          </p:cNvPr>
          <p:cNvSpPr txBox="1">
            <a:spLocks/>
          </p:cNvSpPr>
          <p:nvPr userDrawn="1"/>
        </p:nvSpPr>
        <p:spPr>
          <a:xfrm rot="-5400000">
            <a:off x="9637096" y="3999789"/>
            <a:ext cx="4091799" cy="282423"/>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pc="-1"/>
              <a:t>© Evangelisch-Lutherische Kirche in Bayern</a:t>
            </a:r>
            <a:endParaRPr lang="de-DE" spc="-1" dirty="0"/>
          </a:p>
        </p:txBody>
      </p:sp>
      <p:sp>
        <p:nvSpPr>
          <p:cNvPr id="4" name="Rechteck 3">
            <a:extLst>
              <a:ext uri="{FF2B5EF4-FFF2-40B4-BE49-F238E27FC236}">
                <a16:creationId xmlns:a16="http://schemas.microsoft.com/office/drawing/2014/main" id="{4C04338A-857C-A1E7-DB5C-66C9E5647464}"/>
              </a:ext>
            </a:extLst>
          </p:cNvPr>
          <p:cNvSpPr/>
          <p:nvPr userDrawn="1"/>
        </p:nvSpPr>
        <p:spPr>
          <a:xfrm>
            <a:off x="2727828" y="6777867"/>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6699D4AC-59B3-4DE5-249B-D1D14DB69B63}"/>
              </a:ext>
            </a:extLst>
          </p:cNvPr>
          <p:cNvSpPr/>
          <p:nvPr userDrawn="1"/>
        </p:nvSpPr>
        <p:spPr>
          <a:xfrm>
            <a:off x="982663" y="6742485"/>
            <a:ext cx="1648800" cy="115200"/>
          </a:xfrm>
          <a:prstGeom prst="rect">
            <a:avLst/>
          </a:prstGeom>
          <a:solidFill>
            <a:srgbClr val="AD21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12A61D1-7B8C-992D-5A6E-92CB4F716F52}"/>
              </a:ext>
            </a:extLst>
          </p:cNvPr>
          <p:cNvSpPr/>
          <p:nvPr userDrawn="1"/>
        </p:nvSpPr>
        <p:spPr>
          <a:xfrm>
            <a:off x="4450800"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4BB10C3F-47CD-7BD6-C0A7-819BBEAC2779}"/>
              </a:ext>
            </a:extLst>
          </p:cNvPr>
          <p:cNvSpPr/>
          <p:nvPr userDrawn="1"/>
        </p:nvSpPr>
        <p:spPr>
          <a:xfrm>
            <a:off x="6166352" y="6783308"/>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a:extLst>
              <a:ext uri="{FF2B5EF4-FFF2-40B4-BE49-F238E27FC236}">
                <a16:creationId xmlns:a16="http://schemas.microsoft.com/office/drawing/2014/main" id="{A4017083-E638-CD57-B812-643F793E38B9}"/>
              </a:ext>
            </a:extLst>
          </p:cNvPr>
          <p:cNvSpPr/>
          <p:nvPr userDrawn="1"/>
        </p:nvSpPr>
        <p:spPr>
          <a:xfrm>
            <a:off x="7869966" y="6780584"/>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a:extLst>
              <a:ext uri="{FF2B5EF4-FFF2-40B4-BE49-F238E27FC236}">
                <a16:creationId xmlns:a16="http://schemas.microsoft.com/office/drawing/2014/main" id="{66496909-B8C9-3E9C-3459-815190B2FE28}"/>
              </a:ext>
            </a:extLst>
          </p:cNvPr>
          <p:cNvSpPr/>
          <p:nvPr userDrawn="1"/>
        </p:nvSpPr>
        <p:spPr>
          <a:xfrm>
            <a:off x="9589909" y="6773778"/>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727623960"/>
      </p:ext>
    </p:extLst>
  </p:cSld>
  <p:clrMapOvr>
    <a:masterClrMapping/>
  </p:clrMapOvr>
  <p:extLst>
    <p:ext uri="{DCECCB84-F9BA-43D5-87BE-67443E8EF086}">
      <p15:sldGuideLst xmlns:p15="http://schemas.microsoft.com/office/powerpoint/2012/main">
        <p15:guide id="1" pos="61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2 von 6">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794CDD35-36EE-F416-EDCE-DAAB0F50E749}"/>
              </a:ext>
            </a:extLst>
          </p:cNvPr>
          <p:cNvSpPr txBox="1">
            <a:spLocks/>
          </p:cNvSpPr>
          <p:nvPr userDrawn="1"/>
        </p:nvSpPr>
        <p:spPr>
          <a:xfrm rot="-5400000">
            <a:off x="9637096" y="3999789"/>
            <a:ext cx="4091799" cy="282423"/>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pc="-1"/>
              <a:t>© Evangelisch-Lutherische Kirche in Bayern</a:t>
            </a:r>
            <a:endParaRPr lang="de-DE" spc="-1" dirty="0"/>
          </a:p>
        </p:txBody>
      </p:sp>
      <p:sp>
        <p:nvSpPr>
          <p:cNvPr id="2" name="Rechteck 1">
            <a:extLst>
              <a:ext uri="{FF2B5EF4-FFF2-40B4-BE49-F238E27FC236}">
                <a16:creationId xmlns:a16="http://schemas.microsoft.com/office/drawing/2014/main" id="{8BC74CB8-1987-FF70-C5FB-5155EE1D661B}"/>
              </a:ext>
            </a:extLst>
          </p:cNvPr>
          <p:cNvSpPr/>
          <p:nvPr userDrawn="1"/>
        </p:nvSpPr>
        <p:spPr>
          <a:xfrm>
            <a:off x="986745"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B412CFF0-BA32-007B-8C54-6268E2F8396C}"/>
              </a:ext>
            </a:extLst>
          </p:cNvPr>
          <p:cNvSpPr/>
          <p:nvPr userDrawn="1"/>
        </p:nvSpPr>
        <p:spPr>
          <a:xfrm>
            <a:off x="2717574" y="6746565"/>
            <a:ext cx="1648800" cy="115200"/>
          </a:xfrm>
          <a:prstGeom prst="rect">
            <a:avLst/>
          </a:prstGeom>
          <a:solidFill>
            <a:srgbClr val="AD21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C26D3A4-4219-BC90-E193-202FE9121EA4}"/>
              </a:ext>
            </a:extLst>
          </p:cNvPr>
          <p:cNvSpPr/>
          <p:nvPr userDrawn="1"/>
        </p:nvSpPr>
        <p:spPr>
          <a:xfrm>
            <a:off x="4450800"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4308EE7C-744A-A101-FAD9-34D86C392B76}"/>
              </a:ext>
            </a:extLst>
          </p:cNvPr>
          <p:cNvSpPr/>
          <p:nvPr userDrawn="1"/>
        </p:nvSpPr>
        <p:spPr>
          <a:xfrm>
            <a:off x="6166352" y="6783308"/>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95B69159-D6AC-AFAC-ADA5-2CB2F9167489}"/>
              </a:ext>
            </a:extLst>
          </p:cNvPr>
          <p:cNvSpPr/>
          <p:nvPr userDrawn="1"/>
        </p:nvSpPr>
        <p:spPr>
          <a:xfrm>
            <a:off x="7869966" y="6780584"/>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9E1D6D92-A9DB-3608-BA92-8928A6CBE826}"/>
              </a:ext>
            </a:extLst>
          </p:cNvPr>
          <p:cNvSpPr/>
          <p:nvPr userDrawn="1"/>
        </p:nvSpPr>
        <p:spPr>
          <a:xfrm>
            <a:off x="9589909" y="6773778"/>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737418813"/>
      </p:ext>
    </p:extLst>
  </p:cSld>
  <p:clrMapOvr>
    <a:masterClrMapping/>
  </p:clrMapOvr>
  <p:extLst>
    <p:ext uri="{DCECCB84-F9BA-43D5-87BE-67443E8EF086}">
      <p15:sldGuideLst xmlns:p15="http://schemas.microsoft.com/office/powerpoint/2012/main">
        <p15:guide id="1" pos="619" userDrawn="1">
          <p15:clr>
            <a:srgbClr val="FBAE40"/>
          </p15:clr>
        </p15:guide>
        <p15:guide id="2" orient="horz" pos="75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3 von 6">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794CDD35-36EE-F416-EDCE-DAAB0F50E749}"/>
              </a:ext>
            </a:extLst>
          </p:cNvPr>
          <p:cNvSpPr txBox="1">
            <a:spLocks/>
          </p:cNvSpPr>
          <p:nvPr userDrawn="1"/>
        </p:nvSpPr>
        <p:spPr>
          <a:xfrm rot="-5400000">
            <a:off x="9637096" y="3999789"/>
            <a:ext cx="4091799" cy="282423"/>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pc="-1"/>
              <a:t>© Evangelisch-Lutherische Kirche in Bayern</a:t>
            </a:r>
            <a:endParaRPr lang="de-DE" spc="-1" dirty="0"/>
          </a:p>
        </p:txBody>
      </p:sp>
      <p:sp>
        <p:nvSpPr>
          <p:cNvPr id="2" name="Rechteck 1">
            <a:extLst>
              <a:ext uri="{FF2B5EF4-FFF2-40B4-BE49-F238E27FC236}">
                <a16:creationId xmlns:a16="http://schemas.microsoft.com/office/drawing/2014/main" id="{8BC74CB8-1987-FF70-C5FB-5155EE1D661B}"/>
              </a:ext>
            </a:extLst>
          </p:cNvPr>
          <p:cNvSpPr/>
          <p:nvPr userDrawn="1"/>
        </p:nvSpPr>
        <p:spPr>
          <a:xfrm>
            <a:off x="986745"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C26D3A4-4219-BC90-E193-202FE9121EA4}"/>
              </a:ext>
            </a:extLst>
          </p:cNvPr>
          <p:cNvSpPr/>
          <p:nvPr userDrawn="1"/>
        </p:nvSpPr>
        <p:spPr>
          <a:xfrm>
            <a:off x="2719971"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4308EE7C-744A-A101-FAD9-34D86C392B76}"/>
              </a:ext>
            </a:extLst>
          </p:cNvPr>
          <p:cNvSpPr/>
          <p:nvPr userDrawn="1"/>
        </p:nvSpPr>
        <p:spPr>
          <a:xfrm>
            <a:off x="6166352" y="6783308"/>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95B69159-D6AC-AFAC-ADA5-2CB2F9167489}"/>
              </a:ext>
            </a:extLst>
          </p:cNvPr>
          <p:cNvSpPr/>
          <p:nvPr userDrawn="1"/>
        </p:nvSpPr>
        <p:spPr>
          <a:xfrm>
            <a:off x="7869966" y="6780584"/>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9E1D6D92-A9DB-3608-BA92-8928A6CBE826}"/>
              </a:ext>
            </a:extLst>
          </p:cNvPr>
          <p:cNvSpPr/>
          <p:nvPr userDrawn="1"/>
        </p:nvSpPr>
        <p:spPr>
          <a:xfrm>
            <a:off x="9589909" y="6773778"/>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a:extLst>
              <a:ext uri="{FF2B5EF4-FFF2-40B4-BE49-F238E27FC236}">
                <a16:creationId xmlns:a16="http://schemas.microsoft.com/office/drawing/2014/main" id="{88537D8F-BEAF-BB91-3691-883F6D6AE09E}"/>
              </a:ext>
            </a:extLst>
          </p:cNvPr>
          <p:cNvSpPr/>
          <p:nvPr userDrawn="1"/>
        </p:nvSpPr>
        <p:spPr>
          <a:xfrm>
            <a:off x="4447200" y="6747923"/>
            <a:ext cx="1648800" cy="115200"/>
          </a:xfrm>
          <a:prstGeom prst="rect">
            <a:avLst/>
          </a:prstGeom>
          <a:solidFill>
            <a:srgbClr val="AD21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11359973"/>
      </p:ext>
    </p:extLst>
  </p:cSld>
  <p:clrMapOvr>
    <a:masterClrMapping/>
  </p:clrMapOvr>
  <p:extLst>
    <p:ext uri="{DCECCB84-F9BA-43D5-87BE-67443E8EF086}">
      <p15:sldGuideLst xmlns:p15="http://schemas.microsoft.com/office/powerpoint/2012/main">
        <p15:guide id="1" pos="619">
          <p15:clr>
            <a:srgbClr val="FBAE40"/>
          </p15:clr>
        </p15:guide>
        <p15:guide id="2" orient="horz" pos="75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4 von 6">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794CDD35-36EE-F416-EDCE-DAAB0F50E749}"/>
              </a:ext>
            </a:extLst>
          </p:cNvPr>
          <p:cNvSpPr txBox="1">
            <a:spLocks/>
          </p:cNvSpPr>
          <p:nvPr userDrawn="1"/>
        </p:nvSpPr>
        <p:spPr>
          <a:xfrm rot="-5400000">
            <a:off x="9637096" y="3999789"/>
            <a:ext cx="4091799" cy="282423"/>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pc="-1"/>
              <a:t>© Evangelisch-Lutherische Kirche in Bayern</a:t>
            </a:r>
            <a:endParaRPr lang="de-DE" spc="-1" dirty="0"/>
          </a:p>
        </p:txBody>
      </p:sp>
      <p:sp>
        <p:nvSpPr>
          <p:cNvPr id="2" name="Rechteck 1">
            <a:extLst>
              <a:ext uri="{FF2B5EF4-FFF2-40B4-BE49-F238E27FC236}">
                <a16:creationId xmlns:a16="http://schemas.microsoft.com/office/drawing/2014/main" id="{8BC74CB8-1987-FF70-C5FB-5155EE1D661B}"/>
              </a:ext>
            </a:extLst>
          </p:cNvPr>
          <p:cNvSpPr/>
          <p:nvPr userDrawn="1"/>
        </p:nvSpPr>
        <p:spPr>
          <a:xfrm>
            <a:off x="986745"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C26D3A4-4219-BC90-E193-202FE9121EA4}"/>
              </a:ext>
            </a:extLst>
          </p:cNvPr>
          <p:cNvSpPr/>
          <p:nvPr userDrawn="1"/>
        </p:nvSpPr>
        <p:spPr>
          <a:xfrm>
            <a:off x="2719971"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95B69159-D6AC-AFAC-ADA5-2CB2F9167489}"/>
              </a:ext>
            </a:extLst>
          </p:cNvPr>
          <p:cNvSpPr/>
          <p:nvPr userDrawn="1"/>
        </p:nvSpPr>
        <p:spPr>
          <a:xfrm>
            <a:off x="7869966" y="6780584"/>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9E1D6D92-A9DB-3608-BA92-8928A6CBE826}"/>
              </a:ext>
            </a:extLst>
          </p:cNvPr>
          <p:cNvSpPr/>
          <p:nvPr userDrawn="1"/>
        </p:nvSpPr>
        <p:spPr>
          <a:xfrm>
            <a:off x="9589909" y="6773778"/>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1D2F6764-13FF-11BF-82DC-E265954E6D4A}"/>
              </a:ext>
            </a:extLst>
          </p:cNvPr>
          <p:cNvSpPr/>
          <p:nvPr userDrawn="1"/>
        </p:nvSpPr>
        <p:spPr>
          <a:xfrm>
            <a:off x="6158979" y="6737034"/>
            <a:ext cx="1648800" cy="115200"/>
          </a:xfrm>
          <a:prstGeom prst="rect">
            <a:avLst/>
          </a:prstGeom>
          <a:solidFill>
            <a:srgbClr val="AD21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3C17F8E-924D-229F-7AA3-65D50D5AFA9E}"/>
              </a:ext>
            </a:extLst>
          </p:cNvPr>
          <p:cNvSpPr/>
          <p:nvPr userDrawn="1"/>
        </p:nvSpPr>
        <p:spPr>
          <a:xfrm>
            <a:off x="4450800"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62681614"/>
      </p:ext>
    </p:extLst>
  </p:cSld>
  <p:clrMapOvr>
    <a:masterClrMapping/>
  </p:clrMapOvr>
  <p:extLst>
    <p:ext uri="{DCECCB84-F9BA-43D5-87BE-67443E8EF086}">
      <p15:sldGuideLst xmlns:p15="http://schemas.microsoft.com/office/powerpoint/2012/main">
        <p15:guide id="1" pos="619">
          <p15:clr>
            <a:srgbClr val="FBAE40"/>
          </p15:clr>
        </p15:guide>
        <p15:guide id="2" orient="horz" pos="75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 5 von 6">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794CDD35-36EE-F416-EDCE-DAAB0F50E749}"/>
              </a:ext>
            </a:extLst>
          </p:cNvPr>
          <p:cNvSpPr txBox="1">
            <a:spLocks/>
          </p:cNvSpPr>
          <p:nvPr userDrawn="1"/>
        </p:nvSpPr>
        <p:spPr>
          <a:xfrm rot="-5400000">
            <a:off x="9637096" y="3999789"/>
            <a:ext cx="4091799" cy="282423"/>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pc="-1"/>
              <a:t>© Evangelisch-Lutherische Kirche in Bayern</a:t>
            </a:r>
            <a:endParaRPr lang="de-DE" spc="-1" dirty="0"/>
          </a:p>
        </p:txBody>
      </p:sp>
      <p:sp>
        <p:nvSpPr>
          <p:cNvPr id="2" name="Rechteck 1">
            <a:extLst>
              <a:ext uri="{FF2B5EF4-FFF2-40B4-BE49-F238E27FC236}">
                <a16:creationId xmlns:a16="http://schemas.microsoft.com/office/drawing/2014/main" id="{8BC74CB8-1987-FF70-C5FB-5155EE1D661B}"/>
              </a:ext>
            </a:extLst>
          </p:cNvPr>
          <p:cNvSpPr/>
          <p:nvPr userDrawn="1"/>
        </p:nvSpPr>
        <p:spPr>
          <a:xfrm>
            <a:off x="986745"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C26D3A4-4219-BC90-E193-202FE9121EA4}"/>
              </a:ext>
            </a:extLst>
          </p:cNvPr>
          <p:cNvSpPr/>
          <p:nvPr userDrawn="1"/>
        </p:nvSpPr>
        <p:spPr>
          <a:xfrm>
            <a:off x="2719971"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95B69159-D6AC-AFAC-ADA5-2CB2F9167489}"/>
              </a:ext>
            </a:extLst>
          </p:cNvPr>
          <p:cNvSpPr/>
          <p:nvPr userDrawn="1"/>
        </p:nvSpPr>
        <p:spPr>
          <a:xfrm>
            <a:off x="6155466"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9E1D6D92-A9DB-3608-BA92-8928A6CBE826}"/>
              </a:ext>
            </a:extLst>
          </p:cNvPr>
          <p:cNvSpPr/>
          <p:nvPr userDrawn="1"/>
        </p:nvSpPr>
        <p:spPr>
          <a:xfrm>
            <a:off x="9589909" y="6773778"/>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a:extLst>
              <a:ext uri="{FF2B5EF4-FFF2-40B4-BE49-F238E27FC236}">
                <a16:creationId xmlns:a16="http://schemas.microsoft.com/office/drawing/2014/main" id="{F3C17F8E-924D-229F-7AA3-65D50D5AFA9E}"/>
              </a:ext>
            </a:extLst>
          </p:cNvPr>
          <p:cNvSpPr/>
          <p:nvPr userDrawn="1"/>
        </p:nvSpPr>
        <p:spPr>
          <a:xfrm>
            <a:off x="4450800"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C244F3F9-AB4E-1757-9A99-E6D87092780F}"/>
              </a:ext>
            </a:extLst>
          </p:cNvPr>
          <p:cNvSpPr/>
          <p:nvPr userDrawn="1"/>
        </p:nvSpPr>
        <p:spPr>
          <a:xfrm>
            <a:off x="7866675" y="6742474"/>
            <a:ext cx="1648800" cy="115200"/>
          </a:xfrm>
          <a:prstGeom prst="rect">
            <a:avLst/>
          </a:prstGeom>
          <a:solidFill>
            <a:srgbClr val="AD21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90467568"/>
      </p:ext>
    </p:extLst>
  </p:cSld>
  <p:clrMapOvr>
    <a:masterClrMapping/>
  </p:clrMapOvr>
  <p:extLst>
    <p:ext uri="{DCECCB84-F9BA-43D5-87BE-67443E8EF086}">
      <p15:sldGuideLst xmlns:p15="http://schemas.microsoft.com/office/powerpoint/2012/main">
        <p15:guide id="1" pos="619">
          <p15:clr>
            <a:srgbClr val="FBAE40"/>
          </p15:clr>
        </p15:guide>
        <p15:guide id="2" orient="horz" pos="75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 6 von 6">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794CDD35-36EE-F416-EDCE-DAAB0F50E749}"/>
              </a:ext>
            </a:extLst>
          </p:cNvPr>
          <p:cNvSpPr txBox="1">
            <a:spLocks/>
          </p:cNvSpPr>
          <p:nvPr userDrawn="1"/>
        </p:nvSpPr>
        <p:spPr>
          <a:xfrm rot="-5400000">
            <a:off x="9637096" y="3999789"/>
            <a:ext cx="4091799" cy="282423"/>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pc="-1"/>
              <a:t>© Evangelisch-Lutherische Kirche in Bayern</a:t>
            </a:r>
            <a:endParaRPr lang="de-DE" spc="-1" dirty="0"/>
          </a:p>
        </p:txBody>
      </p:sp>
      <p:sp>
        <p:nvSpPr>
          <p:cNvPr id="2" name="Rechteck 1">
            <a:extLst>
              <a:ext uri="{FF2B5EF4-FFF2-40B4-BE49-F238E27FC236}">
                <a16:creationId xmlns:a16="http://schemas.microsoft.com/office/drawing/2014/main" id="{8BC74CB8-1987-FF70-C5FB-5155EE1D661B}"/>
              </a:ext>
            </a:extLst>
          </p:cNvPr>
          <p:cNvSpPr/>
          <p:nvPr userDrawn="1"/>
        </p:nvSpPr>
        <p:spPr>
          <a:xfrm>
            <a:off x="986745"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C26D3A4-4219-BC90-E193-202FE9121EA4}"/>
              </a:ext>
            </a:extLst>
          </p:cNvPr>
          <p:cNvSpPr/>
          <p:nvPr userDrawn="1"/>
        </p:nvSpPr>
        <p:spPr>
          <a:xfrm>
            <a:off x="2719971"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95B69159-D6AC-AFAC-ADA5-2CB2F9167489}"/>
              </a:ext>
            </a:extLst>
          </p:cNvPr>
          <p:cNvSpPr/>
          <p:nvPr userDrawn="1"/>
        </p:nvSpPr>
        <p:spPr>
          <a:xfrm>
            <a:off x="6155466"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9E1D6D92-A9DB-3608-BA92-8928A6CBE826}"/>
              </a:ext>
            </a:extLst>
          </p:cNvPr>
          <p:cNvSpPr/>
          <p:nvPr userDrawn="1"/>
        </p:nvSpPr>
        <p:spPr>
          <a:xfrm>
            <a:off x="7871327"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a:extLst>
              <a:ext uri="{FF2B5EF4-FFF2-40B4-BE49-F238E27FC236}">
                <a16:creationId xmlns:a16="http://schemas.microsoft.com/office/drawing/2014/main" id="{F3C17F8E-924D-229F-7AA3-65D50D5AFA9E}"/>
              </a:ext>
            </a:extLst>
          </p:cNvPr>
          <p:cNvSpPr/>
          <p:nvPr userDrawn="1"/>
        </p:nvSpPr>
        <p:spPr>
          <a:xfrm>
            <a:off x="4450800"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EFA0C753-C151-99FF-DD3F-35396B2BDA24}"/>
              </a:ext>
            </a:extLst>
          </p:cNvPr>
          <p:cNvSpPr/>
          <p:nvPr userDrawn="1"/>
        </p:nvSpPr>
        <p:spPr>
          <a:xfrm>
            <a:off x="9582536" y="6739749"/>
            <a:ext cx="1648800" cy="115200"/>
          </a:xfrm>
          <a:prstGeom prst="rect">
            <a:avLst/>
          </a:prstGeom>
          <a:solidFill>
            <a:srgbClr val="AD21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76823331"/>
      </p:ext>
    </p:extLst>
  </p:cSld>
  <p:clrMapOvr>
    <a:masterClrMapping/>
  </p:clrMapOvr>
  <p:extLst>
    <p:ext uri="{DCECCB84-F9BA-43D5-87BE-67443E8EF086}">
      <p15:sldGuideLst xmlns:p15="http://schemas.microsoft.com/office/powerpoint/2012/main">
        <p15:guide id="1" pos="619">
          <p15:clr>
            <a:srgbClr val="FBAE40"/>
          </p15:clr>
        </p15:guide>
        <p15:guide id="2" orient="horz" pos="7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usatzkapitel">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794CDD35-36EE-F416-EDCE-DAAB0F50E749}"/>
              </a:ext>
            </a:extLst>
          </p:cNvPr>
          <p:cNvSpPr txBox="1">
            <a:spLocks/>
          </p:cNvSpPr>
          <p:nvPr userDrawn="1"/>
        </p:nvSpPr>
        <p:spPr>
          <a:xfrm rot="-5400000">
            <a:off x="9637096" y="3999789"/>
            <a:ext cx="4091799" cy="282423"/>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pc="-1"/>
              <a:t>© Evangelisch-Lutherische Kirche in Bayern</a:t>
            </a:r>
            <a:endParaRPr lang="de-DE" spc="-1" dirty="0"/>
          </a:p>
        </p:txBody>
      </p:sp>
      <p:sp>
        <p:nvSpPr>
          <p:cNvPr id="2" name="Rechteck 1">
            <a:extLst>
              <a:ext uri="{FF2B5EF4-FFF2-40B4-BE49-F238E27FC236}">
                <a16:creationId xmlns:a16="http://schemas.microsoft.com/office/drawing/2014/main" id="{8BC74CB8-1987-FF70-C5FB-5155EE1D661B}"/>
              </a:ext>
            </a:extLst>
          </p:cNvPr>
          <p:cNvSpPr/>
          <p:nvPr userDrawn="1"/>
        </p:nvSpPr>
        <p:spPr>
          <a:xfrm>
            <a:off x="986745"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C26D3A4-4219-BC90-E193-202FE9121EA4}"/>
              </a:ext>
            </a:extLst>
          </p:cNvPr>
          <p:cNvSpPr/>
          <p:nvPr userDrawn="1"/>
        </p:nvSpPr>
        <p:spPr>
          <a:xfrm>
            <a:off x="2719971"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95B69159-D6AC-AFAC-ADA5-2CB2F9167489}"/>
              </a:ext>
            </a:extLst>
          </p:cNvPr>
          <p:cNvSpPr/>
          <p:nvPr userDrawn="1"/>
        </p:nvSpPr>
        <p:spPr>
          <a:xfrm>
            <a:off x="6155466"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9E1D6D92-A9DB-3608-BA92-8928A6CBE826}"/>
              </a:ext>
            </a:extLst>
          </p:cNvPr>
          <p:cNvSpPr/>
          <p:nvPr userDrawn="1"/>
        </p:nvSpPr>
        <p:spPr>
          <a:xfrm>
            <a:off x="7871327"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a:extLst>
              <a:ext uri="{FF2B5EF4-FFF2-40B4-BE49-F238E27FC236}">
                <a16:creationId xmlns:a16="http://schemas.microsoft.com/office/drawing/2014/main" id="{F3C17F8E-924D-229F-7AA3-65D50D5AFA9E}"/>
              </a:ext>
            </a:extLst>
          </p:cNvPr>
          <p:cNvSpPr/>
          <p:nvPr userDrawn="1"/>
        </p:nvSpPr>
        <p:spPr>
          <a:xfrm>
            <a:off x="4450800"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E0011A91-AB70-8B24-D8A4-B00B9CD5C071}"/>
              </a:ext>
            </a:extLst>
          </p:cNvPr>
          <p:cNvSpPr/>
          <p:nvPr userDrawn="1"/>
        </p:nvSpPr>
        <p:spPr>
          <a:xfrm>
            <a:off x="9574549" y="6778800"/>
            <a:ext cx="1645200" cy="79200"/>
          </a:xfrm>
          <a:prstGeom prst="rect">
            <a:avLst/>
          </a:prstGeom>
          <a:pattFill prst="ltUpDiag">
            <a:fgClr>
              <a:schemeClr val="bg1"/>
            </a:fgClr>
            <a:bgClr>
              <a:srgbClr val="AD216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302A444B-18CB-0816-4112-3C8FD2C1BB53}"/>
              </a:ext>
            </a:extLst>
          </p:cNvPr>
          <p:cNvSpPr txBox="1"/>
          <p:nvPr userDrawn="1"/>
        </p:nvSpPr>
        <p:spPr>
          <a:xfrm rot="16200000">
            <a:off x="-475487" y="4959709"/>
            <a:ext cx="1874231" cy="553998"/>
          </a:xfrm>
          <a:prstGeom prst="rect">
            <a:avLst/>
          </a:prstGeom>
          <a:noFill/>
        </p:spPr>
        <p:txBody>
          <a:bodyPr wrap="none" rtlCol="0">
            <a:spAutoFit/>
          </a:bodyPr>
          <a:lstStyle/>
          <a:p>
            <a:r>
              <a:rPr lang="de-DE" sz="3000" b="1" spc="300" dirty="0">
                <a:solidFill>
                  <a:srgbClr val="E0DED7"/>
                </a:solidFill>
              </a:rPr>
              <a:t>ANHANG</a:t>
            </a:r>
          </a:p>
        </p:txBody>
      </p:sp>
    </p:spTree>
    <p:extLst>
      <p:ext uri="{BB962C8B-B14F-4D97-AF65-F5344CB8AC3E}">
        <p14:creationId xmlns:p14="http://schemas.microsoft.com/office/powerpoint/2010/main" val="3454653796"/>
      </p:ext>
    </p:extLst>
  </p:cSld>
  <p:clrMapOvr>
    <a:masterClrMapping/>
  </p:clrMapOvr>
  <p:extLst>
    <p:ext uri="{DCECCB84-F9BA-43D5-87BE-67443E8EF086}">
      <p15:sldGuideLst xmlns:p15="http://schemas.microsoft.com/office/powerpoint/2012/main">
        <p15:guide id="1" pos="619">
          <p15:clr>
            <a:srgbClr val="FBAE40"/>
          </p15:clr>
        </p15:guide>
        <p15:guide id="2" orient="horz" pos="754">
          <p15:clr>
            <a:srgbClr val="FBAE40"/>
          </p15:clr>
        </p15:guide>
        <p15:guide id="3" orient="horz" pos="38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22FBD6E8-5349-3277-0A6D-FB06117C23B9}"/>
              </a:ext>
            </a:extLst>
          </p:cNvPr>
          <p:cNvSpPr/>
          <p:nvPr userDrawn="1"/>
        </p:nvSpPr>
        <p:spPr>
          <a:xfrm>
            <a:off x="850075" y="6224463"/>
            <a:ext cx="10516425" cy="633537"/>
          </a:xfrm>
          <a:prstGeom prst="rect">
            <a:avLst/>
          </a:prstGeom>
          <a:solidFill>
            <a:srgbClr val="F2EC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D82F6F3A-1C72-4567-DCCC-20F3EA754C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B9CD103-D819-8E13-22D0-468787F0B9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5">
            <a:extLst>
              <a:ext uri="{FF2B5EF4-FFF2-40B4-BE49-F238E27FC236}">
                <a16:creationId xmlns:a16="http://schemas.microsoft.com/office/drawing/2014/main" id="{99B69E7E-04CC-61B9-DC03-E26076CA5908}"/>
              </a:ext>
            </a:extLst>
          </p:cNvPr>
          <p:cNvSpPr txBox="1">
            <a:spLocks/>
          </p:cNvSpPr>
          <p:nvPr userDrawn="1"/>
        </p:nvSpPr>
        <p:spPr>
          <a:xfrm>
            <a:off x="11379639" y="6378575"/>
            <a:ext cx="628405" cy="365125"/>
          </a:xfrm>
          <a:prstGeom prst="rect">
            <a:avLst/>
          </a:prstGeom>
          <a:ln>
            <a:noFill/>
          </a:ln>
        </p:spPr>
        <p:txBody>
          <a:bodyPr vert="horz" lIns="91440" tIns="45720" rIns="91440" bIns="45720" rtlCol="0" anchor="ctr"/>
          <a:lstStyle>
            <a:defPPr>
              <a:defRPr lang="de-DE"/>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9E7AA-9DE7-BD49-A254-9C08B1F35EF8}" type="slidenum">
              <a:rPr lang="de-DE" smtClean="0"/>
              <a:pPr/>
              <a:t>‹Nr.›</a:t>
            </a:fld>
            <a:endParaRPr lang="de-DE" dirty="0"/>
          </a:p>
        </p:txBody>
      </p:sp>
      <p:sp>
        <p:nvSpPr>
          <p:cNvPr id="10" name="Fußzeilenplatzhalter 6">
            <a:extLst>
              <a:ext uri="{FF2B5EF4-FFF2-40B4-BE49-F238E27FC236}">
                <a16:creationId xmlns:a16="http://schemas.microsoft.com/office/drawing/2014/main" id="{E06E9CEC-1184-AD4F-33BF-B6DDC59D866D}"/>
              </a:ext>
            </a:extLst>
          </p:cNvPr>
          <p:cNvSpPr>
            <a:spLocks noGrp="1"/>
          </p:cNvSpPr>
          <p:nvPr>
            <p:ph type="ftr" sz="quarter" idx="3"/>
          </p:nvPr>
        </p:nvSpPr>
        <p:spPr>
          <a:xfrm rot="-5400000">
            <a:off x="9637096" y="3999789"/>
            <a:ext cx="4091799" cy="282423"/>
          </a:xfrm>
          <a:prstGeom prst="rect">
            <a:avLst/>
          </a:prstGeom>
        </p:spPr>
        <p:txBody>
          <a:bodyPr vert="horz" lIns="91440" tIns="45720" rIns="91440" bIns="45720" rtlCol="0" anchor="ctr"/>
          <a:lstStyle>
            <a:lvl1pPr algn="ctr">
              <a:defRPr sz="1200">
                <a:solidFill>
                  <a:schemeClr val="bg2">
                    <a:lumMod val="50000"/>
                  </a:schemeClr>
                </a:solidFill>
              </a:defRPr>
            </a:lvl1pPr>
          </a:lstStyle>
          <a:p>
            <a:pPr algn="l"/>
            <a:r>
              <a:rPr lang="de-DE" spc="-1" dirty="0"/>
              <a:t>© Evangelisch-Lutherische Kirche in Bayern</a:t>
            </a:r>
          </a:p>
        </p:txBody>
      </p:sp>
      <p:pic>
        <p:nvPicPr>
          <p:cNvPr id="8" name="Grafik 7">
            <a:extLst>
              <a:ext uri="{FF2B5EF4-FFF2-40B4-BE49-F238E27FC236}">
                <a16:creationId xmlns:a16="http://schemas.microsoft.com/office/drawing/2014/main" id="{8AB53FE0-ECB8-2516-440B-90A3830BB56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97032" y="6374869"/>
            <a:ext cx="1548740" cy="330630"/>
          </a:xfrm>
          <a:prstGeom prst="rect">
            <a:avLst/>
          </a:prstGeom>
        </p:spPr>
      </p:pic>
    </p:spTree>
    <p:extLst>
      <p:ext uri="{BB962C8B-B14F-4D97-AF65-F5344CB8AC3E}">
        <p14:creationId xmlns:p14="http://schemas.microsoft.com/office/powerpoint/2010/main" val="376766685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66" r:id="rId4"/>
    <p:sldLayoutId id="2147483673" r:id="rId5"/>
    <p:sldLayoutId id="2147483674" r:id="rId6"/>
    <p:sldLayoutId id="2147483675" r:id="rId7"/>
    <p:sldLayoutId id="2147483676" r:id="rId8"/>
    <p:sldLayoutId id="2147483677" r:id="rId9"/>
    <p:sldLayoutId id="2147483671" r:id="rId10"/>
    <p:sldLayoutId id="2147483672" r:id="rId11"/>
    <p:sldLayoutId id="2147483660" r:id="rId12"/>
    <p:sldLayoutId id="2147483661" r:id="rId13"/>
    <p:sldLayoutId id="2147483662" r:id="rId14"/>
    <p:sldLayoutId id="2147483663" r:id="rId15"/>
    <p:sldLayoutId id="2147483664" r:id="rId16"/>
    <p:sldLayoutId id="2147483665" r:id="rId17"/>
    <p:sldLayoutId id="2147483678" r:id="rId18"/>
  </p:sldLayoutIdLst>
  <p:txStyles>
    <p:titleStyle>
      <a:lvl1pPr algn="l" defTabSz="914400" rtl="0" eaLnBrk="1" latinLnBrk="0" hangingPunct="1">
        <a:lnSpc>
          <a:spcPct val="90000"/>
        </a:lnSpc>
        <a:spcBef>
          <a:spcPct val="0"/>
        </a:spcBef>
        <a:buNone/>
        <a:defRPr sz="4400" kern="1200">
          <a:solidFill>
            <a:srgbClr val="AE327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33" userDrawn="1">
          <p15:clr>
            <a:srgbClr val="F26B43"/>
          </p15:clr>
        </p15:guide>
        <p15:guide id="4" pos="735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hyperlink" Target="mailto:meldestelleSG@elkb.d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mailto:praevention@elkb.d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hyperlink" Target="mailto:ansprechstelleSG@elkb.d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hyperlink" Target="mailto:anerkennungskommission@elkb.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hteck 49">
            <a:extLst>
              <a:ext uri="{FF2B5EF4-FFF2-40B4-BE49-F238E27FC236}">
                <a16:creationId xmlns:a16="http://schemas.microsoft.com/office/drawing/2014/main" id="{FE86E54C-919D-605F-F6A8-C684D590FA73}"/>
              </a:ext>
            </a:extLst>
          </p:cNvPr>
          <p:cNvSpPr/>
          <p:nvPr/>
        </p:nvSpPr>
        <p:spPr>
          <a:xfrm>
            <a:off x="8236" y="1995055"/>
            <a:ext cx="8229600" cy="4566083"/>
          </a:xfrm>
          <a:prstGeom prst="rect">
            <a:avLst/>
          </a:prstGeom>
          <a:solidFill>
            <a:srgbClr val="AD21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rgbClr val="AD216A"/>
              </a:solidFill>
            </a:endParaRPr>
          </a:p>
        </p:txBody>
      </p:sp>
      <p:sp>
        <p:nvSpPr>
          <p:cNvPr id="63" name="Rechteck 62">
            <a:extLst>
              <a:ext uri="{FF2B5EF4-FFF2-40B4-BE49-F238E27FC236}">
                <a16:creationId xmlns:a16="http://schemas.microsoft.com/office/drawing/2014/main" id="{BC6DB60E-0D50-9FAB-A22D-9CB5415946AA}"/>
              </a:ext>
            </a:extLst>
          </p:cNvPr>
          <p:cNvSpPr/>
          <p:nvPr/>
        </p:nvSpPr>
        <p:spPr>
          <a:xfrm>
            <a:off x="0" y="6561138"/>
            <a:ext cx="12192000" cy="323602"/>
          </a:xfrm>
          <a:prstGeom prst="rect">
            <a:avLst/>
          </a:prstGeom>
          <a:solidFill>
            <a:srgbClr val="F2EC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2" name="Grafik 61">
            <a:extLst>
              <a:ext uri="{FF2B5EF4-FFF2-40B4-BE49-F238E27FC236}">
                <a16:creationId xmlns:a16="http://schemas.microsoft.com/office/drawing/2014/main" id="{DB1FD615-1CE9-D4B7-81F8-1C3D8D06ECDA}"/>
              </a:ext>
            </a:extLst>
          </p:cNvPr>
          <p:cNvPicPr>
            <a:picLocks noChangeAspect="1"/>
          </p:cNvPicPr>
          <p:nvPr/>
        </p:nvPicPr>
        <p:blipFill>
          <a:blip r:embed="rId3"/>
          <a:stretch>
            <a:fillRect/>
          </a:stretch>
        </p:blipFill>
        <p:spPr>
          <a:xfrm>
            <a:off x="486885" y="555396"/>
            <a:ext cx="3193017" cy="679638"/>
          </a:xfrm>
          <a:prstGeom prst="rect">
            <a:avLst/>
          </a:prstGeom>
        </p:spPr>
      </p:pic>
      <p:sp>
        <p:nvSpPr>
          <p:cNvPr id="46" name="Titel 45">
            <a:extLst>
              <a:ext uri="{FF2B5EF4-FFF2-40B4-BE49-F238E27FC236}">
                <a16:creationId xmlns:a16="http://schemas.microsoft.com/office/drawing/2014/main" id="{53AD8C4E-D8B0-1207-3559-EEF6A2A2AA51}"/>
              </a:ext>
            </a:extLst>
          </p:cNvPr>
          <p:cNvSpPr>
            <a:spLocks noGrp="1"/>
          </p:cNvSpPr>
          <p:nvPr>
            <p:ph type="ctrTitle"/>
          </p:nvPr>
        </p:nvSpPr>
        <p:spPr>
          <a:xfrm>
            <a:off x="993569" y="1938313"/>
            <a:ext cx="5102431" cy="2387600"/>
          </a:xfrm>
        </p:spPr>
        <p:txBody>
          <a:bodyPr>
            <a:noAutofit/>
          </a:bodyPr>
          <a:lstStyle/>
          <a:p>
            <a:pPr algn="l">
              <a:lnSpc>
                <a:spcPct val="100000"/>
              </a:lnSpc>
            </a:pPr>
            <a:r>
              <a:rPr lang="de-DE" sz="4000" b="1" dirty="0">
                <a:solidFill>
                  <a:schemeClr val="bg1"/>
                </a:solidFill>
                <a:latin typeface="+mn-lt"/>
              </a:rPr>
              <a:t>Nähe &amp; Distanz</a:t>
            </a:r>
            <a:br>
              <a:rPr lang="de-DE" sz="4000" b="1" dirty="0">
                <a:solidFill>
                  <a:schemeClr val="bg1"/>
                </a:solidFill>
                <a:latin typeface="+mn-lt"/>
              </a:rPr>
            </a:br>
            <a:endParaRPr lang="de-DE" sz="3600" dirty="0">
              <a:solidFill>
                <a:schemeClr val="bg1"/>
              </a:solidFill>
              <a:latin typeface="+mn-lt"/>
            </a:endParaRPr>
          </a:p>
        </p:txBody>
      </p:sp>
      <p:sp>
        <p:nvSpPr>
          <p:cNvPr id="47" name="Untertitel 46">
            <a:extLst>
              <a:ext uri="{FF2B5EF4-FFF2-40B4-BE49-F238E27FC236}">
                <a16:creationId xmlns:a16="http://schemas.microsoft.com/office/drawing/2014/main" id="{023477F8-0AA0-F618-7963-0C2F6B1A974D}"/>
              </a:ext>
            </a:extLst>
          </p:cNvPr>
          <p:cNvSpPr>
            <a:spLocks noGrp="1"/>
          </p:cNvSpPr>
          <p:nvPr>
            <p:ph type="subTitle" idx="1"/>
          </p:nvPr>
        </p:nvSpPr>
        <p:spPr>
          <a:xfrm>
            <a:off x="993568" y="4619502"/>
            <a:ext cx="6262255" cy="1187532"/>
          </a:xfrm>
        </p:spPr>
        <p:txBody>
          <a:bodyPr>
            <a:normAutofit/>
          </a:bodyPr>
          <a:lstStyle/>
          <a:p>
            <a:pPr marL="0" indent="0" algn="l">
              <a:buNone/>
            </a:pPr>
            <a:r>
              <a:rPr lang="de-DE" sz="2200" dirty="0">
                <a:solidFill>
                  <a:srgbClr val="F6AB2F"/>
                </a:solidFill>
              </a:rPr>
              <a:t>Datum: </a:t>
            </a:r>
            <a:br>
              <a:rPr lang="de-DE" sz="2200" dirty="0">
                <a:solidFill>
                  <a:srgbClr val="F6AB2F"/>
                </a:solidFill>
              </a:rPr>
            </a:br>
            <a:r>
              <a:rPr lang="de-DE" sz="2200" dirty="0">
                <a:solidFill>
                  <a:srgbClr val="F6AB2F"/>
                </a:solidFill>
              </a:rPr>
              <a:t>Ort: </a:t>
            </a:r>
          </a:p>
          <a:p>
            <a:pPr marL="0" indent="0" algn="l">
              <a:buNone/>
            </a:pPr>
            <a:r>
              <a:rPr lang="de-DE" sz="2200" dirty="0">
                <a:solidFill>
                  <a:srgbClr val="F6AB2F"/>
                </a:solidFill>
              </a:rPr>
              <a:t>Referent*in:</a:t>
            </a:r>
          </a:p>
        </p:txBody>
      </p:sp>
      <p:cxnSp>
        <p:nvCxnSpPr>
          <p:cNvPr id="65" name="Gerade Verbindung 64">
            <a:extLst>
              <a:ext uri="{FF2B5EF4-FFF2-40B4-BE49-F238E27FC236}">
                <a16:creationId xmlns:a16="http://schemas.microsoft.com/office/drawing/2014/main" id="{C3000994-CBB1-F517-54BF-B64646E5104D}"/>
              </a:ext>
            </a:extLst>
          </p:cNvPr>
          <p:cNvCxnSpPr>
            <a:cxnSpLocks/>
          </p:cNvCxnSpPr>
          <p:nvPr/>
        </p:nvCxnSpPr>
        <p:spPr>
          <a:xfrm>
            <a:off x="1072738" y="4417617"/>
            <a:ext cx="469867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2ED76F9F-B070-2419-9ADF-501B340CA850}"/>
              </a:ext>
            </a:extLst>
          </p:cNvPr>
          <p:cNvSpPr txBox="1"/>
          <p:nvPr/>
        </p:nvSpPr>
        <p:spPr>
          <a:xfrm>
            <a:off x="984438" y="5747656"/>
            <a:ext cx="5330305" cy="923330"/>
          </a:xfrm>
          <a:prstGeom prst="rect">
            <a:avLst/>
          </a:prstGeom>
          <a:noFill/>
        </p:spPr>
        <p:txBody>
          <a:bodyPr wrap="none" rtlCol="0">
            <a:spAutoFit/>
          </a:bodyPr>
          <a:lstStyle/>
          <a:p>
            <a:r>
              <a:rPr lang="de-DE" sz="1800" dirty="0">
                <a:solidFill>
                  <a:schemeClr val="bg1">
                    <a:alpha val="50564"/>
                  </a:schemeClr>
                </a:solidFill>
              </a:rPr>
              <a:t>FACHSTELLE FÜR DEN UMGANG MIT </a:t>
            </a:r>
          </a:p>
          <a:p>
            <a:r>
              <a:rPr lang="de-DE" sz="1800" dirty="0">
                <a:solidFill>
                  <a:schemeClr val="bg1">
                    <a:alpha val="50564"/>
                  </a:schemeClr>
                </a:solidFill>
              </a:rPr>
              <a:t>SEXUALISIERTER GEWALT – FACHBEREICH PRÄVENTION</a:t>
            </a:r>
          </a:p>
          <a:p>
            <a:endParaRPr lang="de-DE" dirty="0">
              <a:solidFill>
                <a:schemeClr val="tx1">
                  <a:alpha val="50564"/>
                </a:schemeClr>
              </a:solidFill>
            </a:endParaRPr>
          </a:p>
        </p:txBody>
      </p:sp>
      <p:sp>
        <p:nvSpPr>
          <p:cNvPr id="4" name="Rechteck 3">
            <a:extLst>
              <a:ext uri="{FF2B5EF4-FFF2-40B4-BE49-F238E27FC236}">
                <a16:creationId xmlns:a16="http://schemas.microsoft.com/office/drawing/2014/main" id="{9678AF39-95DC-2614-8210-9A76D4E3A5BD}"/>
              </a:ext>
            </a:extLst>
          </p:cNvPr>
          <p:cNvSpPr/>
          <p:nvPr/>
        </p:nvSpPr>
        <p:spPr>
          <a:xfrm>
            <a:off x="11244263" y="3336324"/>
            <a:ext cx="947737" cy="32248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2B9C27C9-66BB-E7B3-AC6D-4A2F28DC53C2}"/>
              </a:ext>
            </a:extLst>
          </p:cNvPr>
          <p:cNvSpPr/>
          <p:nvPr/>
        </p:nvSpPr>
        <p:spPr>
          <a:xfrm>
            <a:off x="8254313" y="6145426"/>
            <a:ext cx="3122141" cy="4157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4" name="Grafik 73">
            <a:extLst>
              <a:ext uri="{FF2B5EF4-FFF2-40B4-BE49-F238E27FC236}">
                <a16:creationId xmlns:a16="http://schemas.microsoft.com/office/drawing/2014/main" id="{EB456957-6FC1-6C8C-624D-4B8255D75024}"/>
              </a:ext>
            </a:extLst>
          </p:cNvPr>
          <p:cNvPicPr>
            <a:picLocks noChangeAspect="1"/>
          </p:cNvPicPr>
          <p:nvPr/>
        </p:nvPicPr>
        <p:blipFill>
          <a:blip r:embed="rId4"/>
          <a:stretch>
            <a:fillRect/>
          </a:stretch>
        </p:blipFill>
        <p:spPr>
          <a:xfrm>
            <a:off x="9695810" y="5807036"/>
            <a:ext cx="2329934" cy="647204"/>
          </a:xfrm>
          <a:prstGeom prst="rect">
            <a:avLst/>
          </a:prstGeom>
        </p:spPr>
      </p:pic>
      <p:sp>
        <p:nvSpPr>
          <p:cNvPr id="2" name="Oval 1">
            <a:extLst>
              <a:ext uri="{FF2B5EF4-FFF2-40B4-BE49-F238E27FC236}">
                <a16:creationId xmlns:a16="http://schemas.microsoft.com/office/drawing/2014/main" id="{1C43A9DC-FD22-16AF-E2B9-5EBDD4A9D43A}"/>
              </a:ext>
            </a:extLst>
          </p:cNvPr>
          <p:cNvSpPr/>
          <p:nvPr/>
        </p:nvSpPr>
        <p:spPr>
          <a:xfrm>
            <a:off x="6351372" y="576649"/>
            <a:ext cx="4423719" cy="54122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Text, Zeichnung, Cartoon, Kleidung enthält.&#10;&#10;KI-generierte Inhalte können fehlerhaft sein.">
            <a:extLst>
              <a:ext uri="{FF2B5EF4-FFF2-40B4-BE49-F238E27FC236}">
                <a16:creationId xmlns:a16="http://schemas.microsoft.com/office/drawing/2014/main" id="{C7A5CB0A-1C93-4909-EA72-5E31A0C3CBFD}"/>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1372" y="1165953"/>
            <a:ext cx="4872397" cy="5692047"/>
          </a:xfrm>
          <a:prstGeom prst="rect">
            <a:avLst/>
          </a:prstGeom>
        </p:spPr>
      </p:pic>
    </p:spTree>
    <p:extLst>
      <p:ext uri="{BB962C8B-B14F-4D97-AF65-F5344CB8AC3E}">
        <p14:creationId xmlns:p14="http://schemas.microsoft.com/office/powerpoint/2010/main" val="830656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57952FD-C4E8-0451-9842-ACB97EFD65C3}"/>
              </a:ext>
            </a:extLst>
          </p:cNvPr>
          <p:cNvPicPr>
            <a:picLocks noChangeAspect="1"/>
          </p:cNvPicPr>
          <p:nvPr/>
        </p:nvPicPr>
        <p:blipFill>
          <a:blip r:embed="rId3"/>
          <a:stretch>
            <a:fillRect/>
          </a:stretch>
        </p:blipFill>
        <p:spPr>
          <a:xfrm>
            <a:off x="1076326" y="2117221"/>
            <a:ext cx="1658084" cy="1652011"/>
          </a:xfrm>
          <a:prstGeom prst="rect">
            <a:avLst/>
          </a:prstGeom>
        </p:spPr>
      </p:pic>
      <p:sp>
        <p:nvSpPr>
          <p:cNvPr id="11" name="Rectangle 40">
            <a:extLst>
              <a:ext uri="{FF2B5EF4-FFF2-40B4-BE49-F238E27FC236}">
                <a16:creationId xmlns:a16="http://schemas.microsoft.com/office/drawing/2014/main" id="{21D537B9-7F48-64CD-9BFE-6C73D59B577E}"/>
              </a:ext>
            </a:extLst>
          </p:cNvPr>
          <p:cNvSpPr/>
          <p:nvPr/>
        </p:nvSpPr>
        <p:spPr>
          <a:xfrm>
            <a:off x="3114680" y="2011337"/>
            <a:ext cx="2457449" cy="671851"/>
          </a:xfrm>
          <a:prstGeom prst="rect">
            <a:avLst/>
          </a:prstGeom>
          <a:ln>
            <a:noFill/>
          </a:ln>
        </p:spPr>
        <p:txBody>
          <a:bodyPr wrap="square" anchor="t">
            <a:spAutoFit/>
          </a:bodyPr>
          <a:lstStyle/>
          <a:p>
            <a:pPr>
              <a:lnSpc>
                <a:spcPct val="150000"/>
              </a:lnSpc>
            </a:pPr>
            <a:r>
              <a:rPr lang="en-US" sz="2800" b="1" err="1">
                <a:solidFill>
                  <a:srgbClr val="B0A448"/>
                </a:solidFill>
                <a:latin typeface="Calibri" panose="020F0502020204030204" pitchFamily="34" charset="0"/>
                <a:cs typeface="Calibri" panose="020F0502020204030204" pitchFamily="34" charset="0"/>
              </a:rPr>
              <a:t>Meldestelle</a:t>
            </a:r>
            <a:endParaRPr lang="en-US" sz="2800">
              <a:solidFill>
                <a:srgbClr val="B0A448"/>
              </a:solidFill>
              <a:latin typeface="Calibri" panose="020F0502020204030204" pitchFamily="34" charset="0"/>
              <a:cs typeface="Calibri" panose="020F0502020204030204" pitchFamily="34" charset="0"/>
            </a:endParaRPr>
          </a:p>
        </p:txBody>
      </p:sp>
      <p:sp>
        <p:nvSpPr>
          <p:cNvPr id="17" name="Rectangle 46">
            <a:extLst>
              <a:ext uri="{FF2B5EF4-FFF2-40B4-BE49-F238E27FC236}">
                <a16:creationId xmlns:a16="http://schemas.microsoft.com/office/drawing/2014/main" id="{90B09839-7A51-6F33-137D-BB1414DC49B7}"/>
              </a:ext>
            </a:extLst>
          </p:cNvPr>
          <p:cNvSpPr/>
          <p:nvPr/>
        </p:nvSpPr>
        <p:spPr>
          <a:xfrm>
            <a:off x="6838951" y="2380420"/>
            <a:ext cx="4435186" cy="3370923"/>
          </a:xfrm>
          <a:prstGeom prst="rect">
            <a:avLst/>
          </a:prstGeom>
          <a:ln>
            <a:noFill/>
          </a:ln>
        </p:spPr>
        <p:txBody>
          <a:bodyPr wrap="square" lIns="0" rIns="0" anchor="ctr">
            <a:spAutoFit/>
          </a:bodyPr>
          <a:lstStyle/>
          <a:p>
            <a:pPr lvl="0">
              <a:lnSpc>
                <a:spcPct val="107000"/>
              </a:lnSpc>
            </a:pPr>
            <a:r>
              <a:rPr lang="de-DE" sz="2000" b="1" dirty="0">
                <a:solidFill>
                  <a:schemeClr val="bg2">
                    <a:lumMod val="10000"/>
                  </a:schemeClr>
                </a:solidFill>
                <a:latin typeface="Calibri" panose="020F0502020204030204" pitchFamily="34" charset="0"/>
                <a:cs typeface="Calibri" panose="020F0502020204030204" pitchFamily="34" charset="0"/>
              </a:rPr>
              <a:t>Kontakt für Dekanate, Gemeinden und Einrichtungen</a:t>
            </a:r>
          </a:p>
          <a:p>
            <a:pPr lvl="0">
              <a:lnSpc>
                <a:spcPct val="107000"/>
              </a:lnSpc>
            </a:pPr>
            <a:r>
              <a:rPr lang="de-DE" sz="2000" dirty="0">
                <a:solidFill>
                  <a:schemeClr val="bg2">
                    <a:lumMod val="10000"/>
                  </a:schemeClr>
                </a:solidFill>
                <a:latin typeface="Calibri" panose="020F0502020204030204" pitchFamily="34" charset="0"/>
                <a:cs typeface="Calibri" panose="020F0502020204030204" pitchFamily="34" charset="0"/>
              </a:rPr>
              <a:t>Stephanie Betz, Carola Reichl</a:t>
            </a:r>
            <a:br>
              <a:rPr lang="de-DE" sz="2000" dirty="0">
                <a:solidFill>
                  <a:schemeClr val="bg2">
                    <a:lumMod val="10000"/>
                  </a:schemeClr>
                </a:solidFill>
                <a:latin typeface="Calibri" panose="020F0502020204030204" pitchFamily="34" charset="0"/>
                <a:cs typeface="Calibri" panose="020F0502020204030204" pitchFamily="34" charset="0"/>
              </a:rPr>
            </a:br>
            <a:r>
              <a:rPr lang="de-DE" sz="2000" dirty="0">
                <a:solidFill>
                  <a:schemeClr val="bg2">
                    <a:lumMod val="10000"/>
                  </a:schemeClr>
                </a:solidFill>
                <a:latin typeface="Calibri" panose="020F0502020204030204" pitchFamily="34" charset="0"/>
                <a:cs typeface="Calibri" panose="020F0502020204030204" pitchFamily="34" charset="0"/>
              </a:rPr>
              <a:t>Tel.      (089) 5595-342</a:t>
            </a:r>
          </a:p>
          <a:p>
            <a:pPr lvl="0">
              <a:lnSpc>
                <a:spcPct val="107000"/>
              </a:lnSpc>
            </a:pPr>
            <a:r>
              <a:rPr lang="de-DE" sz="2000" dirty="0">
                <a:solidFill>
                  <a:schemeClr val="bg2">
                    <a:lumMod val="10000"/>
                  </a:schemeClr>
                </a:solidFill>
                <a:latin typeface="Calibri" panose="020F0502020204030204" pitchFamily="34" charset="0"/>
                <a:cs typeface="Calibri" panose="020F0502020204030204" pitchFamily="34" charset="0"/>
              </a:rPr>
              <a:t>Mail     </a:t>
            </a:r>
            <a:r>
              <a:rPr lang="de-DE" sz="20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meldestelleSG@elkb.de</a:t>
            </a:r>
            <a:endParaRPr lang="de-DE" sz="2000" dirty="0">
              <a:latin typeface="Calibri" panose="020F0502020204030204" pitchFamily="34" charset="0"/>
              <a:cs typeface="Calibri" panose="020F0502020204030204" pitchFamily="34" charset="0"/>
            </a:endParaRPr>
          </a:p>
          <a:p>
            <a:pPr marL="171450" lvl="0" indent="-171450">
              <a:lnSpc>
                <a:spcPct val="107000"/>
              </a:lnSpc>
              <a:buFont typeface="Arial" panose="020B0604020202020204" pitchFamily="34" charset="0"/>
              <a:buChar char="•"/>
            </a:pPr>
            <a:endParaRPr lang="de-DE" sz="2000" dirty="0">
              <a:solidFill>
                <a:schemeClr val="bg2">
                  <a:lumMod val="10000"/>
                </a:schemeClr>
              </a:solidFill>
              <a:latin typeface="Calibri" panose="020F0502020204030204" pitchFamily="34" charset="0"/>
              <a:cs typeface="Calibri" panose="020F0502020204030204" pitchFamily="34" charset="0"/>
            </a:endParaRPr>
          </a:p>
          <a:p>
            <a:pPr lvl="0">
              <a:lnSpc>
                <a:spcPct val="107000"/>
              </a:lnSpc>
            </a:pPr>
            <a:r>
              <a:rPr lang="de-DE" sz="2000" b="1" dirty="0">
                <a:solidFill>
                  <a:schemeClr val="bg2">
                    <a:lumMod val="10000"/>
                  </a:schemeClr>
                </a:solidFill>
                <a:latin typeface="Calibri" panose="020F0502020204030204" pitchFamily="34" charset="0"/>
                <a:cs typeface="Calibri" panose="020F0502020204030204" pitchFamily="34" charset="0"/>
              </a:rPr>
              <a:t>Kontakt für die Diakonie</a:t>
            </a:r>
          </a:p>
          <a:p>
            <a:pPr lvl="0">
              <a:lnSpc>
                <a:spcPct val="107000"/>
              </a:lnSpc>
            </a:pPr>
            <a:r>
              <a:rPr lang="de-DE" sz="2000" dirty="0">
                <a:solidFill>
                  <a:schemeClr val="bg2">
                    <a:lumMod val="10000"/>
                  </a:schemeClr>
                </a:solidFill>
                <a:latin typeface="Calibri" panose="020F0502020204030204" pitchFamily="34" charset="0"/>
                <a:cs typeface="Calibri" panose="020F0502020204030204" pitchFamily="34" charset="0"/>
              </a:rPr>
              <a:t>Viola </a:t>
            </a:r>
            <a:r>
              <a:rPr lang="de-DE" sz="2000" dirty="0" err="1">
                <a:solidFill>
                  <a:schemeClr val="bg2">
                    <a:lumMod val="10000"/>
                  </a:schemeClr>
                </a:solidFill>
                <a:latin typeface="Calibri" panose="020F0502020204030204" pitchFamily="34" charset="0"/>
                <a:cs typeface="Calibri" panose="020F0502020204030204" pitchFamily="34" charset="0"/>
              </a:rPr>
              <a:t>Gellings</a:t>
            </a:r>
            <a:r>
              <a:rPr lang="de-DE" sz="2000" dirty="0">
                <a:solidFill>
                  <a:schemeClr val="bg2">
                    <a:lumMod val="10000"/>
                  </a:schemeClr>
                </a:solidFill>
                <a:latin typeface="Calibri" panose="020F0502020204030204" pitchFamily="34" charset="0"/>
                <a:cs typeface="Calibri" panose="020F0502020204030204" pitchFamily="34" charset="0"/>
              </a:rPr>
              <a:t>, Eva-Maria Mensching </a:t>
            </a:r>
          </a:p>
          <a:p>
            <a:pPr lvl="0">
              <a:lnSpc>
                <a:spcPct val="107000"/>
              </a:lnSpc>
            </a:pPr>
            <a:r>
              <a:rPr lang="de-DE" sz="2000" dirty="0">
                <a:solidFill>
                  <a:schemeClr val="bg2">
                    <a:lumMod val="10000"/>
                  </a:schemeClr>
                </a:solidFill>
                <a:latin typeface="Calibri" panose="020F0502020204030204" pitchFamily="34" charset="0"/>
                <a:cs typeface="Calibri" panose="020F0502020204030204" pitchFamily="34" charset="0"/>
              </a:rPr>
              <a:t>Tel.     (0911) 9354-442 </a:t>
            </a:r>
          </a:p>
          <a:p>
            <a:pPr lvl="0">
              <a:lnSpc>
                <a:spcPct val="107000"/>
              </a:lnSpc>
            </a:pPr>
            <a:r>
              <a:rPr lang="de-DE" sz="2000" dirty="0">
                <a:solidFill>
                  <a:schemeClr val="bg2">
                    <a:lumMod val="10000"/>
                  </a:schemeClr>
                </a:solidFill>
                <a:latin typeface="Calibri" panose="020F0502020204030204" pitchFamily="34" charset="0"/>
                <a:cs typeface="Calibri" panose="020F0502020204030204" pitchFamily="34" charset="0"/>
              </a:rPr>
              <a:t>Mail    </a:t>
            </a:r>
            <a:r>
              <a:rPr lang="de-DE" sz="2000" u="sng" dirty="0">
                <a:latin typeface="Calibri" panose="020F0502020204030204" pitchFamily="34" charset="0"/>
                <a:cs typeface="Calibri" panose="020F0502020204030204" pitchFamily="34" charset="0"/>
              </a:rPr>
              <a:t>meldestelle-sg@diakonie-bayern.de</a:t>
            </a:r>
            <a:endParaRPr lang="de-DE" u="sng" dirty="0">
              <a:solidFill>
                <a:schemeClr val="bg2">
                  <a:lumMod val="10000"/>
                </a:schemeClr>
              </a:solidFill>
              <a:latin typeface="Calibri" panose="020F0502020204030204" pitchFamily="34" charset="0"/>
              <a:cs typeface="Calibri" panose="020F0502020204030204" pitchFamily="34" charset="0"/>
            </a:endParaRPr>
          </a:p>
        </p:txBody>
      </p:sp>
      <p:sp>
        <p:nvSpPr>
          <p:cNvPr id="20" name="Titel 1">
            <a:extLst>
              <a:ext uri="{FF2B5EF4-FFF2-40B4-BE49-F238E27FC236}">
                <a16:creationId xmlns:a16="http://schemas.microsoft.com/office/drawing/2014/main" id="{7881EA7B-CCC7-DEB5-26B0-CAE8D64E9941}"/>
              </a:ext>
            </a:extLst>
          </p:cNvPr>
          <p:cNvSpPr txBox="1">
            <a:spLocks/>
          </p:cNvSpPr>
          <p:nvPr/>
        </p:nvSpPr>
        <p:spPr>
          <a:xfrm>
            <a:off x="917864" y="674406"/>
            <a:ext cx="103562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a:solidFill>
                  <a:srgbClr val="E4692A">
                    <a:alpha val="30000"/>
                  </a:srgbClr>
                </a:solidFill>
              </a:rPr>
              <a:t>1</a:t>
            </a:r>
            <a:r>
              <a:rPr lang="de-DE">
                <a:solidFill>
                  <a:srgbClr val="AD216A">
                    <a:alpha val="30000"/>
                  </a:srgbClr>
                </a:solidFill>
              </a:rPr>
              <a:t>  Fachstelle für den Umgang mit </a:t>
            </a:r>
            <a:br>
              <a:rPr lang="de-DE">
                <a:solidFill>
                  <a:srgbClr val="AD216A">
                    <a:alpha val="30000"/>
                  </a:srgbClr>
                </a:solidFill>
              </a:rPr>
            </a:br>
            <a:r>
              <a:rPr lang="de-DE">
                <a:solidFill>
                  <a:srgbClr val="AD216A">
                    <a:alpha val="30000"/>
                  </a:srgbClr>
                </a:solidFill>
              </a:rPr>
              <a:t>    sexualisierter Gewalt </a:t>
            </a:r>
          </a:p>
        </p:txBody>
      </p:sp>
      <p:pic>
        <p:nvPicPr>
          <p:cNvPr id="21" name="Grafik 20">
            <a:extLst>
              <a:ext uri="{FF2B5EF4-FFF2-40B4-BE49-F238E27FC236}">
                <a16:creationId xmlns:a16="http://schemas.microsoft.com/office/drawing/2014/main" id="{E027E09E-033C-681F-0967-FA710F04DFCC}"/>
              </a:ext>
            </a:extLst>
          </p:cNvPr>
          <p:cNvPicPr>
            <a:picLocks noChangeAspect="1"/>
          </p:cNvPicPr>
          <p:nvPr/>
        </p:nvPicPr>
        <p:blipFill>
          <a:blip r:embed="rId5">
            <a:alphaModFix amt="30000"/>
          </a:blip>
          <a:stretch>
            <a:fillRect/>
          </a:stretch>
        </p:blipFill>
        <p:spPr>
          <a:xfrm>
            <a:off x="9396414" y="467533"/>
            <a:ext cx="649622" cy="647243"/>
          </a:xfrm>
          <a:prstGeom prst="rect">
            <a:avLst/>
          </a:prstGeom>
        </p:spPr>
      </p:pic>
      <p:pic>
        <p:nvPicPr>
          <p:cNvPr id="22" name="Grafik 21">
            <a:extLst>
              <a:ext uri="{FF2B5EF4-FFF2-40B4-BE49-F238E27FC236}">
                <a16:creationId xmlns:a16="http://schemas.microsoft.com/office/drawing/2014/main" id="{A3AAD50B-C1C3-327E-E3EF-058760146A37}"/>
              </a:ext>
            </a:extLst>
          </p:cNvPr>
          <p:cNvPicPr>
            <a:picLocks noChangeAspect="1"/>
          </p:cNvPicPr>
          <p:nvPr/>
        </p:nvPicPr>
        <p:blipFill>
          <a:blip r:embed="rId3">
            <a:alphaModFix/>
          </a:blip>
          <a:stretch>
            <a:fillRect/>
          </a:stretch>
        </p:blipFill>
        <p:spPr>
          <a:xfrm>
            <a:off x="9382534" y="1144153"/>
            <a:ext cx="649622" cy="647243"/>
          </a:xfrm>
          <a:prstGeom prst="rect">
            <a:avLst/>
          </a:prstGeom>
        </p:spPr>
      </p:pic>
      <p:pic>
        <p:nvPicPr>
          <p:cNvPr id="23" name="Grafik 22">
            <a:extLst>
              <a:ext uri="{FF2B5EF4-FFF2-40B4-BE49-F238E27FC236}">
                <a16:creationId xmlns:a16="http://schemas.microsoft.com/office/drawing/2014/main" id="{D3492F92-CD8F-858B-EB8E-5C294463B5D2}"/>
              </a:ext>
            </a:extLst>
          </p:cNvPr>
          <p:cNvPicPr>
            <a:picLocks noChangeAspect="1"/>
          </p:cNvPicPr>
          <p:nvPr/>
        </p:nvPicPr>
        <p:blipFill>
          <a:blip r:embed="rId6">
            <a:alphaModFix amt="30000"/>
          </a:blip>
          <a:stretch>
            <a:fillRect/>
          </a:stretch>
        </p:blipFill>
        <p:spPr>
          <a:xfrm>
            <a:off x="10073769" y="467533"/>
            <a:ext cx="647243" cy="647243"/>
          </a:xfrm>
          <a:prstGeom prst="rect">
            <a:avLst/>
          </a:prstGeom>
        </p:spPr>
      </p:pic>
      <p:pic>
        <p:nvPicPr>
          <p:cNvPr id="24" name="Grafik 23">
            <a:extLst>
              <a:ext uri="{FF2B5EF4-FFF2-40B4-BE49-F238E27FC236}">
                <a16:creationId xmlns:a16="http://schemas.microsoft.com/office/drawing/2014/main" id="{65DEEEDA-89E7-D9E2-B88D-79164C1C360D}"/>
              </a:ext>
            </a:extLst>
          </p:cNvPr>
          <p:cNvPicPr>
            <a:picLocks noChangeAspect="1"/>
          </p:cNvPicPr>
          <p:nvPr/>
        </p:nvPicPr>
        <p:blipFill>
          <a:blip r:embed="rId7">
            <a:alphaModFix amt="30000"/>
          </a:blip>
          <a:stretch>
            <a:fillRect/>
          </a:stretch>
        </p:blipFill>
        <p:spPr>
          <a:xfrm>
            <a:off x="10045397" y="1149869"/>
            <a:ext cx="641647" cy="644006"/>
          </a:xfrm>
          <a:prstGeom prst="rect">
            <a:avLst/>
          </a:prstGeom>
        </p:spPr>
      </p:pic>
      <p:sp>
        <p:nvSpPr>
          <p:cNvPr id="2" name="Rectangle 46">
            <a:extLst>
              <a:ext uri="{FF2B5EF4-FFF2-40B4-BE49-F238E27FC236}">
                <a16:creationId xmlns:a16="http://schemas.microsoft.com/office/drawing/2014/main" id="{BEC919A4-6DDF-CED1-F927-FA6654A019CA}"/>
              </a:ext>
            </a:extLst>
          </p:cNvPr>
          <p:cNvSpPr/>
          <p:nvPr/>
        </p:nvSpPr>
        <p:spPr>
          <a:xfrm>
            <a:off x="3248664" y="2709741"/>
            <a:ext cx="3143250" cy="3041602"/>
          </a:xfrm>
          <a:prstGeom prst="rect">
            <a:avLst/>
          </a:prstGeom>
          <a:ln>
            <a:noFill/>
          </a:ln>
        </p:spPr>
        <p:txBody>
          <a:bodyPr wrap="square" lIns="0" rIns="0" anchor="ctr">
            <a:spAutoFit/>
          </a:bodyPr>
          <a:lstStyle/>
          <a:p>
            <a:pPr lvl="0">
              <a:lnSpc>
                <a:spcPct val="107000"/>
              </a:lnSpc>
            </a:pPr>
            <a:r>
              <a:rPr lang="de-DE" sz="2000" b="1" dirty="0">
                <a:solidFill>
                  <a:schemeClr val="bg2">
                    <a:lumMod val="10000"/>
                  </a:schemeClr>
                </a:solidFill>
                <a:latin typeface="Calibri" panose="020F0502020204030204" pitchFamily="34" charset="0"/>
                <a:cs typeface="Calibri" panose="020F0502020204030204" pitchFamily="34" charset="0"/>
              </a:rPr>
              <a:t>Aufgaben</a:t>
            </a:r>
          </a:p>
          <a:p>
            <a:pPr marL="342900" lvl="0" indent="-342900">
              <a:lnSpc>
                <a:spcPct val="107000"/>
              </a:lnSpc>
              <a:buClr>
                <a:schemeClr val="tx1"/>
              </a:buClr>
              <a:buFont typeface="Systemschrift Normal"/>
              <a:buChar char="•"/>
            </a:pPr>
            <a:r>
              <a:rPr lang="de-DE" sz="2000" dirty="0">
                <a:solidFill>
                  <a:schemeClr val="bg2">
                    <a:lumMod val="10000"/>
                  </a:schemeClr>
                </a:solidFill>
                <a:latin typeface="Calibri" panose="020F0502020204030204" pitchFamily="34" charset="0"/>
                <a:cs typeface="Calibri" panose="020F0502020204030204" pitchFamily="34" charset="0"/>
              </a:rPr>
              <a:t> Beratung zur Einordnung eines Vorfalles und zur Meldepflicht</a:t>
            </a:r>
          </a:p>
          <a:p>
            <a:pPr marL="342900" lvl="0" indent="-342900">
              <a:lnSpc>
                <a:spcPct val="107000"/>
              </a:lnSpc>
              <a:buClr>
                <a:schemeClr val="tx1"/>
              </a:buClr>
              <a:buFont typeface="Systemschrift Normal"/>
              <a:buChar char="•"/>
            </a:pPr>
            <a:r>
              <a:rPr lang="de-DE" sz="2000" dirty="0">
                <a:solidFill>
                  <a:schemeClr val="bg2">
                    <a:lumMod val="10000"/>
                  </a:schemeClr>
                </a:solidFill>
                <a:latin typeface="Calibri" panose="020F0502020204030204" pitchFamily="34" charset="0"/>
                <a:cs typeface="Calibri" panose="020F0502020204030204" pitchFamily="34" charset="0"/>
              </a:rPr>
              <a:t>Meldungen entgegennehmen</a:t>
            </a:r>
          </a:p>
          <a:p>
            <a:pPr marL="342900" lvl="0" indent="-342900">
              <a:lnSpc>
                <a:spcPct val="107000"/>
              </a:lnSpc>
              <a:buClr>
                <a:schemeClr val="tx1"/>
              </a:buClr>
              <a:buFont typeface="Systemschrift Normal"/>
              <a:buChar char="•"/>
            </a:pPr>
            <a:r>
              <a:rPr lang="de-DE" sz="2000" dirty="0">
                <a:solidFill>
                  <a:schemeClr val="bg2">
                    <a:lumMod val="10000"/>
                  </a:schemeClr>
                </a:solidFill>
                <a:latin typeface="Calibri" panose="020F0502020204030204" pitchFamily="34" charset="0"/>
                <a:cs typeface="Calibri" panose="020F0502020204030204" pitchFamily="34" charset="0"/>
              </a:rPr>
              <a:t>Handlungsmöglichkeiten wahrnehmen</a:t>
            </a:r>
          </a:p>
          <a:p>
            <a:pPr marL="342900" lvl="0" indent="-342900">
              <a:lnSpc>
                <a:spcPct val="107000"/>
              </a:lnSpc>
              <a:buClr>
                <a:schemeClr val="tx1"/>
              </a:buClr>
              <a:buFont typeface="Systemschrift Normal"/>
              <a:buChar char="•"/>
            </a:pPr>
            <a:r>
              <a:rPr lang="de-DE" sz="2000" dirty="0">
                <a:solidFill>
                  <a:schemeClr val="bg2">
                    <a:lumMod val="10000"/>
                  </a:schemeClr>
                </a:solidFill>
                <a:latin typeface="Calibri" panose="020F0502020204030204" pitchFamily="34" charset="0"/>
                <a:cs typeface="Calibri" panose="020F0502020204030204" pitchFamily="34" charset="0"/>
              </a:rPr>
              <a:t>Beratung zur Intervention</a:t>
            </a:r>
          </a:p>
        </p:txBody>
      </p:sp>
    </p:spTree>
    <p:extLst>
      <p:ext uri="{BB962C8B-B14F-4D97-AF65-F5344CB8AC3E}">
        <p14:creationId xmlns:p14="http://schemas.microsoft.com/office/powerpoint/2010/main" val="412062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57952FD-C4E8-0451-9842-ACB97EFD65C3}"/>
              </a:ext>
            </a:extLst>
          </p:cNvPr>
          <p:cNvPicPr>
            <a:picLocks noChangeAspect="1"/>
          </p:cNvPicPr>
          <p:nvPr/>
        </p:nvPicPr>
        <p:blipFill>
          <a:blip r:embed="rId3"/>
          <a:stretch>
            <a:fillRect/>
          </a:stretch>
        </p:blipFill>
        <p:spPr>
          <a:xfrm>
            <a:off x="1076326" y="2117221"/>
            <a:ext cx="1658084" cy="1652011"/>
          </a:xfrm>
          <a:prstGeom prst="rect">
            <a:avLst/>
          </a:prstGeom>
        </p:spPr>
      </p:pic>
      <p:sp>
        <p:nvSpPr>
          <p:cNvPr id="11" name="Rectangle 40">
            <a:extLst>
              <a:ext uri="{FF2B5EF4-FFF2-40B4-BE49-F238E27FC236}">
                <a16:creationId xmlns:a16="http://schemas.microsoft.com/office/drawing/2014/main" id="{21D537B9-7F48-64CD-9BFE-6C73D59B577E}"/>
              </a:ext>
            </a:extLst>
          </p:cNvPr>
          <p:cNvSpPr/>
          <p:nvPr/>
        </p:nvSpPr>
        <p:spPr>
          <a:xfrm>
            <a:off x="3114680" y="2011337"/>
            <a:ext cx="4100508" cy="671851"/>
          </a:xfrm>
          <a:prstGeom prst="rect">
            <a:avLst/>
          </a:prstGeom>
          <a:ln>
            <a:noFill/>
          </a:ln>
        </p:spPr>
        <p:txBody>
          <a:bodyPr wrap="square" anchor="t">
            <a:spAutoFit/>
          </a:bodyPr>
          <a:lstStyle/>
          <a:p>
            <a:pPr>
              <a:lnSpc>
                <a:spcPct val="150000"/>
              </a:lnSpc>
            </a:pPr>
            <a:r>
              <a:rPr lang="en-US" sz="2800" b="1" dirty="0" err="1">
                <a:solidFill>
                  <a:srgbClr val="25A0B0"/>
                </a:solidFill>
                <a:latin typeface="Calibri" panose="020F0502020204030204" pitchFamily="34" charset="0"/>
                <a:cs typeface="Calibri" panose="020F0502020204030204" pitchFamily="34" charset="0"/>
              </a:rPr>
              <a:t>Präventionsteam</a:t>
            </a:r>
            <a:endParaRPr lang="en-US" sz="2800" dirty="0">
              <a:solidFill>
                <a:srgbClr val="25A0B0"/>
              </a:solidFill>
              <a:latin typeface="Calibri" panose="020F0502020204030204" pitchFamily="34" charset="0"/>
              <a:cs typeface="Calibri" panose="020F0502020204030204" pitchFamily="34" charset="0"/>
            </a:endParaRPr>
          </a:p>
        </p:txBody>
      </p:sp>
      <p:sp>
        <p:nvSpPr>
          <p:cNvPr id="16" name="Rectangle 46">
            <a:extLst>
              <a:ext uri="{FF2B5EF4-FFF2-40B4-BE49-F238E27FC236}">
                <a16:creationId xmlns:a16="http://schemas.microsoft.com/office/drawing/2014/main" id="{46C19E9F-8CAD-F395-203F-BB8ACA95FDD9}"/>
              </a:ext>
            </a:extLst>
          </p:cNvPr>
          <p:cNvSpPr/>
          <p:nvPr/>
        </p:nvSpPr>
        <p:spPr>
          <a:xfrm>
            <a:off x="3238503" y="2727630"/>
            <a:ext cx="3319460" cy="3041602"/>
          </a:xfrm>
          <a:prstGeom prst="rect">
            <a:avLst/>
          </a:prstGeom>
          <a:ln>
            <a:noFill/>
          </a:ln>
        </p:spPr>
        <p:txBody>
          <a:bodyPr wrap="square" lIns="0" rIns="0" anchor="ctr">
            <a:spAutoFit/>
          </a:bodyPr>
          <a:lstStyle/>
          <a:p>
            <a:pPr lvl="0">
              <a:lnSpc>
                <a:spcPct val="107000"/>
              </a:lnSpc>
            </a:pPr>
            <a:r>
              <a:rPr lang="de-DE" sz="2000" b="1" dirty="0">
                <a:solidFill>
                  <a:schemeClr val="bg2">
                    <a:lumMod val="10000"/>
                  </a:schemeClr>
                </a:solidFill>
                <a:latin typeface="Calibri" panose="020F0502020204030204" pitchFamily="34" charset="0"/>
                <a:cs typeface="Calibri" panose="020F0502020204030204" pitchFamily="34" charset="0"/>
              </a:rPr>
              <a:t>Aufgaben</a:t>
            </a:r>
          </a:p>
          <a:p>
            <a:pPr marL="171450" lvl="0" indent="-171450">
              <a:lnSpc>
                <a:spcPct val="107000"/>
              </a:lnSpc>
              <a:buFont typeface="Arial" panose="020B0604020202020204" pitchFamily="34" charset="0"/>
              <a:buChar char="•"/>
            </a:pPr>
            <a:r>
              <a:rPr lang="de-DE" sz="2000" dirty="0">
                <a:solidFill>
                  <a:schemeClr val="bg2">
                    <a:lumMod val="10000"/>
                  </a:schemeClr>
                </a:solidFill>
                <a:latin typeface="Calibri" panose="020F0502020204030204" pitchFamily="34" charset="0"/>
                <a:cs typeface="Calibri" panose="020F0502020204030204" pitchFamily="34" charset="0"/>
              </a:rPr>
              <a:t>Konzeption und Implementierung von Präventionsmaßnahmen auf sämtlichen Ebenen</a:t>
            </a:r>
          </a:p>
          <a:p>
            <a:pPr marL="171450" lvl="0" indent="-171450">
              <a:lnSpc>
                <a:spcPct val="107000"/>
              </a:lnSpc>
              <a:buFont typeface="Arial" panose="020B0604020202020204" pitchFamily="34" charset="0"/>
              <a:buChar char="•"/>
            </a:pPr>
            <a:r>
              <a:rPr lang="de-DE" sz="2000" dirty="0">
                <a:solidFill>
                  <a:schemeClr val="bg2">
                    <a:lumMod val="10000"/>
                  </a:schemeClr>
                </a:solidFill>
                <a:latin typeface="Calibri" panose="020F0502020204030204" pitchFamily="34" charset="0"/>
                <a:cs typeface="Calibri" panose="020F0502020204030204" pitchFamily="34" charset="0"/>
              </a:rPr>
              <a:t>Beratung zu Schutzkonzepten und Prävention</a:t>
            </a:r>
          </a:p>
          <a:p>
            <a:pPr marL="171450" lvl="0" indent="-171450">
              <a:lnSpc>
                <a:spcPct val="107000"/>
              </a:lnSpc>
              <a:buFont typeface="Arial" panose="020B0604020202020204" pitchFamily="34" charset="0"/>
              <a:buChar char="•"/>
            </a:pPr>
            <a:r>
              <a:rPr lang="de-DE" sz="2000" dirty="0">
                <a:solidFill>
                  <a:schemeClr val="bg2">
                    <a:lumMod val="10000"/>
                  </a:schemeClr>
                </a:solidFill>
                <a:latin typeface="Calibri" panose="020F0502020204030204" pitchFamily="34" charset="0"/>
                <a:cs typeface="Calibri" panose="020F0502020204030204" pitchFamily="34" charset="0"/>
              </a:rPr>
              <a:t>Schulungen</a:t>
            </a:r>
          </a:p>
          <a:p>
            <a:pPr marL="171450" lvl="0" indent="-171450">
              <a:lnSpc>
                <a:spcPct val="107000"/>
              </a:lnSpc>
              <a:buFont typeface="Arial" panose="020B0604020202020204" pitchFamily="34" charset="0"/>
              <a:buChar char="•"/>
            </a:pPr>
            <a:endParaRPr lang="de-DE" sz="2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ectangle 46">
            <a:extLst>
              <a:ext uri="{FF2B5EF4-FFF2-40B4-BE49-F238E27FC236}">
                <a16:creationId xmlns:a16="http://schemas.microsoft.com/office/drawing/2014/main" id="{90B09839-7A51-6F33-137D-BB1414DC49B7}"/>
              </a:ext>
            </a:extLst>
          </p:cNvPr>
          <p:cNvSpPr/>
          <p:nvPr/>
        </p:nvSpPr>
        <p:spPr>
          <a:xfrm>
            <a:off x="7175499" y="2725242"/>
            <a:ext cx="4205163" cy="2022157"/>
          </a:xfrm>
          <a:prstGeom prst="rect">
            <a:avLst/>
          </a:prstGeom>
          <a:ln>
            <a:noFill/>
          </a:ln>
        </p:spPr>
        <p:txBody>
          <a:bodyPr wrap="square" lIns="0" rIns="0" anchor="ctr">
            <a:spAutoFit/>
          </a:bodyPr>
          <a:lstStyle/>
          <a:p>
            <a:pPr lvl="0">
              <a:lnSpc>
                <a:spcPct val="107000"/>
              </a:lnSpc>
            </a:pPr>
            <a:r>
              <a:rPr lang="de-DE" sz="2000" b="1" dirty="0">
                <a:solidFill>
                  <a:schemeClr val="bg2">
                    <a:lumMod val="10000"/>
                  </a:schemeClr>
                </a:solidFill>
                <a:latin typeface="Calibri" panose="020F0502020204030204" pitchFamily="34" charset="0"/>
                <a:cs typeface="Calibri" panose="020F0502020204030204" pitchFamily="34" charset="0"/>
              </a:rPr>
              <a:t>Kontakt </a:t>
            </a:r>
          </a:p>
          <a:p>
            <a:pPr lvl="0">
              <a:lnSpc>
                <a:spcPct val="107000"/>
              </a:lnSpc>
            </a:pPr>
            <a:r>
              <a:rPr lang="de-DE" sz="2000" dirty="0">
                <a:solidFill>
                  <a:schemeClr val="bg2">
                    <a:lumMod val="10000"/>
                  </a:schemeClr>
                </a:solidFill>
                <a:latin typeface="Calibri" panose="020F0502020204030204" pitchFamily="34" charset="0"/>
                <a:cs typeface="Calibri" panose="020F0502020204030204" pitchFamily="34" charset="0"/>
              </a:rPr>
              <a:t>Marlene Lucke und </a:t>
            </a:r>
            <a:br>
              <a:rPr lang="de-DE" sz="2000" dirty="0">
                <a:solidFill>
                  <a:schemeClr val="bg2">
                    <a:lumMod val="10000"/>
                  </a:schemeClr>
                </a:solidFill>
                <a:latin typeface="Calibri" panose="020F0502020204030204" pitchFamily="34" charset="0"/>
                <a:cs typeface="Calibri" panose="020F0502020204030204" pitchFamily="34" charset="0"/>
              </a:rPr>
            </a:br>
            <a:r>
              <a:rPr lang="de-DE" sz="2000" dirty="0">
                <a:solidFill>
                  <a:schemeClr val="bg2">
                    <a:lumMod val="10000"/>
                  </a:schemeClr>
                </a:solidFill>
                <a:latin typeface="Calibri" panose="020F0502020204030204" pitchFamily="34" charset="0"/>
                <a:cs typeface="Calibri" panose="020F0502020204030204" pitchFamily="34" charset="0"/>
              </a:rPr>
              <a:t>Sigrid Schulz-Zimmermann</a:t>
            </a:r>
          </a:p>
          <a:p>
            <a:pPr lvl="0">
              <a:lnSpc>
                <a:spcPct val="107000"/>
              </a:lnSpc>
            </a:pPr>
            <a:r>
              <a:rPr lang="de-DE" sz="2000" dirty="0">
                <a:solidFill>
                  <a:schemeClr val="bg2">
                    <a:lumMod val="10000"/>
                  </a:schemeClr>
                </a:solidFill>
                <a:latin typeface="Calibri" panose="020F0502020204030204" pitchFamily="34" charset="0"/>
                <a:cs typeface="Calibri" panose="020F0502020204030204" pitchFamily="34" charset="0"/>
              </a:rPr>
              <a:t>Tel.    (089) 5595-309</a:t>
            </a:r>
          </a:p>
          <a:p>
            <a:pPr lvl="0">
              <a:lnSpc>
                <a:spcPct val="107000"/>
              </a:lnSpc>
            </a:pPr>
            <a:r>
              <a:rPr lang="de-DE" sz="2000" dirty="0">
                <a:solidFill>
                  <a:schemeClr val="bg2">
                    <a:lumMod val="10000"/>
                  </a:schemeClr>
                </a:solidFill>
                <a:latin typeface="Calibri" panose="020F0502020204030204" pitchFamily="34" charset="0"/>
                <a:cs typeface="Calibri" panose="020F0502020204030204" pitchFamily="34" charset="0"/>
              </a:rPr>
              <a:t>Mail  </a:t>
            </a:r>
            <a:r>
              <a:rPr lang="de-DE" sz="20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praevention@elkb.de</a:t>
            </a:r>
            <a:endParaRPr lang="de-DE" sz="2000"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pPr>
            <a:endParaRPr lang="de-DE" dirty="0">
              <a:solidFill>
                <a:schemeClr val="bg2">
                  <a:lumMod val="10000"/>
                </a:schemeClr>
              </a:solidFill>
              <a:latin typeface="Calibri" panose="020F0502020204030204" pitchFamily="34" charset="0"/>
              <a:cs typeface="Calibri" panose="020F0502020204030204" pitchFamily="34" charset="0"/>
            </a:endParaRPr>
          </a:p>
        </p:txBody>
      </p:sp>
      <p:pic>
        <p:nvPicPr>
          <p:cNvPr id="2" name="Grafik 1">
            <a:extLst>
              <a:ext uri="{FF2B5EF4-FFF2-40B4-BE49-F238E27FC236}">
                <a16:creationId xmlns:a16="http://schemas.microsoft.com/office/drawing/2014/main" id="{26374613-66EB-08BF-0332-56394439A250}"/>
              </a:ext>
            </a:extLst>
          </p:cNvPr>
          <p:cNvPicPr>
            <a:picLocks noChangeAspect="1"/>
          </p:cNvPicPr>
          <p:nvPr/>
        </p:nvPicPr>
        <p:blipFill>
          <a:blip r:embed="rId5"/>
          <a:stretch>
            <a:fillRect/>
          </a:stretch>
        </p:blipFill>
        <p:spPr>
          <a:xfrm>
            <a:off x="1077910" y="2140496"/>
            <a:ext cx="1617115" cy="1617115"/>
          </a:xfrm>
          <a:prstGeom prst="rect">
            <a:avLst/>
          </a:prstGeom>
        </p:spPr>
      </p:pic>
      <p:sp>
        <p:nvSpPr>
          <p:cNvPr id="5" name="Titel 1">
            <a:extLst>
              <a:ext uri="{FF2B5EF4-FFF2-40B4-BE49-F238E27FC236}">
                <a16:creationId xmlns:a16="http://schemas.microsoft.com/office/drawing/2014/main" id="{274EBB4B-B7B0-DA82-829D-A642BDBF1E99}"/>
              </a:ext>
            </a:extLst>
          </p:cNvPr>
          <p:cNvSpPr>
            <a:spLocks noGrp="1"/>
          </p:cNvSpPr>
          <p:nvPr>
            <p:ph type="title" idx="4294967295"/>
          </p:nvPr>
        </p:nvSpPr>
        <p:spPr>
          <a:xfrm>
            <a:off x="917864" y="674406"/>
            <a:ext cx="10356273" cy="1325563"/>
          </a:xfrm>
        </p:spPr>
        <p:txBody>
          <a:bodyPr/>
          <a:lstStyle/>
          <a:p>
            <a:r>
              <a:rPr lang="de-DE" dirty="0">
                <a:solidFill>
                  <a:srgbClr val="E4692A">
                    <a:alpha val="30000"/>
                  </a:srgbClr>
                </a:solidFill>
              </a:rPr>
              <a:t>1</a:t>
            </a:r>
            <a:r>
              <a:rPr lang="de-DE" dirty="0">
                <a:solidFill>
                  <a:srgbClr val="AD216A">
                    <a:alpha val="30000"/>
                  </a:srgbClr>
                </a:solidFill>
              </a:rPr>
              <a:t>  Fachstelle für den Umgang mit </a:t>
            </a:r>
            <a:br>
              <a:rPr lang="de-DE" dirty="0">
                <a:solidFill>
                  <a:srgbClr val="AD216A">
                    <a:alpha val="30000"/>
                  </a:srgbClr>
                </a:solidFill>
              </a:rPr>
            </a:br>
            <a:r>
              <a:rPr lang="de-DE" dirty="0">
                <a:solidFill>
                  <a:srgbClr val="AD216A">
                    <a:alpha val="30000"/>
                  </a:srgbClr>
                </a:solidFill>
              </a:rPr>
              <a:t>    sexualisierter Gewalt </a:t>
            </a:r>
          </a:p>
        </p:txBody>
      </p:sp>
      <p:pic>
        <p:nvPicPr>
          <p:cNvPr id="3" name="Grafik 2">
            <a:extLst>
              <a:ext uri="{FF2B5EF4-FFF2-40B4-BE49-F238E27FC236}">
                <a16:creationId xmlns:a16="http://schemas.microsoft.com/office/drawing/2014/main" id="{3E435801-38A1-D000-63E2-4E3D5A63696A}"/>
              </a:ext>
            </a:extLst>
          </p:cNvPr>
          <p:cNvPicPr>
            <a:picLocks noChangeAspect="1"/>
          </p:cNvPicPr>
          <p:nvPr/>
        </p:nvPicPr>
        <p:blipFill>
          <a:blip r:embed="rId6"/>
          <a:stretch>
            <a:fillRect/>
          </a:stretch>
        </p:blipFill>
        <p:spPr>
          <a:xfrm>
            <a:off x="1103646" y="2145260"/>
            <a:ext cx="1596697" cy="1602567"/>
          </a:xfrm>
          <a:prstGeom prst="rect">
            <a:avLst/>
          </a:prstGeom>
        </p:spPr>
      </p:pic>
      <p:pic>
        <p:nvPicPr>
          <p:cNvPr id="4" name="Grafik 3">
            <a:extLst>
              <a:ext uri="{FF2B5EF4-FFF2-40B4-BE49-F238E27FC236}">
                <a16:creationId xmlns:a16="http://schemas.microsoft.com/office/drawing/2014/main" id="{7D5264F5-5048-EAD2-AF37-292C17C4734C}"/>
              </a:ext>
            </a:extLst>
          </p:cNvPr>
          <p:cNvPicPr>
            <a:picLocks noChangeAspect="1"/>
          </p:cNvPicPr>
          <p:nvPr/>
        </p:nvPicPr>
        <p:blipFill>
          <a:blip r:embed="rId7">
            <a:alphaModFix amt="30000"/>
          </a:blip>
          <a:stretch>
            <a:fillRect/>
          </a:stretch>
        </p:blipFill>
        <p:spPr>
          <a:xfrm>
            <a:off x="9396414" y="467533"/>
            <a:ext cx="649622" cy="647243"/>
          </a:xfrm>
          <a:prstGeom prst="rect">
            <a:avLst/>
          </a:prstGeom>
        </p:spPr>
      </p:pic>
      <p:pic>
        <p:nvPicPr>
          <p:cNvPr id="6" name="Grafik 5">
            <a:extLst>
              <a:ext uri="{FF2B5EF4-FFF2-40B4-BE49-F238E27FC236}">
                <a16:creationId xmlns:a16="http://schemas.microsoft.com/office/drawing/2014/main" id="{84A94C25-4D50-F210-0AEA-AAA8BB98E8C7}"/>
              </a:ext>
            </a:extLst>
          </p:cNvPr>
          <p:cNvPicPr>
            <a:picLocks noChangeAspect="1"/>
          </p:cNvPicPr>
          <p:nvPr/>
        </p:nvPicPr>
        <p:blipFill>
          <a:blip r:embed="rId3">
            <a:alphaModFix amt="30000"/>
          </a:blip>
          <a:stretch>
            <a:fillRect/>
          </a:stretch>
        </p:blipFill>
        <p:spPr>
          <a:xfrm>
            <a:off x="9382534" y="1144153"/>
            <a:ext cx="649622" cy="647243"/>
          </a:xfrm>
          <a:prstGeom prst="rect">
            <a:avLst/>
          </a:prstGeom>
        </p:spPr>
      </p:pic>
      <p:pic>
        <p:nvPicPr>
          <p:cNvPr id="7" name="Grafik 6">
            <a:extLst>
              <a:ext uri="{FF2B5EF4-FFF2-40B4-BE49-F238E27FC236}">
                <a16:creationId xmlns:a16="http://schemas.microsoft.com/office/drawing/2014/main" id="{40391245-5AFE-5EBE-6281-5FDFAF464708}"/>
              </a:ext>
            </a:extLst>
          </p:cNvPr>
          <p:cNvPicPr>
            <a:picLocks noChangeAspect="1"/>
          </p:cNvPicPr>
          <p:nvPr/>
        </p:nvPicPr>
        <p:blipFill>
          <a:blip r:embed="rId5">
            <a:alphaModFix amt="30000"/>
          </a:blip>
          <a:stretch>
            <a:fillRect/>
          </a:stretch>
        </p:blipFill>
        <p:spPr>
          <a:xfrm>
            <a:off x="10073769" y="467533"/>
            <a:ext cx="647243" cy="647243"/>
          </a:xfrm>
          <a:prstGeom prst="rect">
            <a:avLst/>
          </a:prstGeom>
        </p:spPr>
      </p:pic>
      <p:pic>
        <p:nvPicPr>
          <p:cNvPr id="8" name="Grafik 7">
            <a:extLst>
              <a:ext uri="{FF2B5EF4-FFF2-40B4-BE49-F238E27FC236}">
                <a16:creationId xmlns:a16="http://schemas.microsoft.com/office/drawing/2014/main" id="{9BF1DCB2-A891-55E2-131F-4D906024B045}"/>
              </a:ext>
            </a:extLst>
          </p:cNvPr>
          <p:cNvPicPr>
            <a:picLocks noChangeAspect="1"/>
          </p:cNvPicPr>
          <p:nvPr/>
        </p:nvPicPr>
        <p:blipFill>
          <a:blip r:embed="rId6">
            <a:alphaModFix/>
          </a:blip>
          <a:stretch>
            <a:fillRect/>
          </a:stretch>
        </p:blipFill>
        <p:spPr>
          <a:xfrm>
            <a:off x="10045397" y="1149869"/>
            <a:ext cx="641647" cy="644006"/>
          </a:xfrm>
          <a:prstGeom prst="rect">
            <a:avLst/>
          </a:prstGeom>
        </p:spPr>
      </p:pic>
    </p:spTree>
    <p:extLst>
      <p:ext uri="{BB962C8B-B14F-4D97-AF65-F5344CB8AC3E}">
        <p14:creationId xmlns:p14="http://schemas.microsoft.com/office/powerpoint/2010/main" val="316691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C03A2-474F-2B0A-1AF4-E943A456FADF}"/>
              </a:ext>
            </a:extLst>
          </p:cNvPr>
          <p:cNvSpPr>
            <a:spLocks noGrp="1"/>
          </p:cNvSpPr>
          <p:nvPr>
            <p:ph type="title"/>
          </p:nvPr>
        </p:nvSpPr>
        <p:spPr>
          <a:xfrm>
            <a:off x="839788" y="457200"/>
            <a:ext cx="3932237" cy="1600200"/>
          </a:xfrm>
        </p:spPr>
        <p:txBody>
          <a:bodyPr>
            <a:normAutofit/>
          </a:bodyPr>
          <a:lstStyle/>
          <a:p>
            <a:r>
              <a:rPr lang="de-DE" sz="4000" dirty="0"/>
              <a:t>Warum ist das Thema wichtig?</a:t>
            </a:r>
            <a:endParaRPr lang="en-US" sz="4000" dirty="0"/>
          </a:p>
        </p:txBody>
      </p:sp>
      <p:graphicFrame>
        <p:nvGraphicFramePr>
          <p:cNvPr id="5" name="Inhaltsplatzhalter 2">
            <a:extLst>
              <a:ext uri="{FF2B5EF4-FFF2-40B4-BE49-F238E27FC236}">
                <a16:creationId xmlns:a16="http://schemas.microsoft.com/office/drawing/2014/main" id="{DB09252E-68C8-71A8-A8A4-1C68C8EA559D}"/>
              </a:ext>
            </a:extLst>
          </p:cNvPr>
          <p:cNvGraphicFramePr>
            <a:graphicFrameLocks noGrp="1"/>
          </p:cNvGraphicFramePr>
          <p:nvPr>
            <p:ph idx="1"/>
            <p:extLst>
              <p:ext uri="{D42A27DB-BD31-4B8C-83A1-F6EECF244321}">
                <p14:modId xmlns:p14="http://schemas.microsoft.com/office/powerpoint/2010/main" val="1065786782"/>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fik 3">
            <a:extLst>
              <a:ext uri="{FF2B5EF4-FFF2-40B4-BE49-F238E27FC236}">
                <a16:creationId xmlns:a16="http://schemas.microsoft.com/office/drawing/2014/main" id="{5C9A2430-6CF9-7A84-9F1C-A444287D7624}"/>
              </a:ext>
            </a:extLst>
          </p:cNvPr>
          <p:cNvPicPr>
            <a:picLocks noChangeAspect="1"/>
          </p:cNvPicPr>
          <p:nvPr/>
        </p:nvPicPr>
        <p:blipFill>
          <a:blip r:embed="rId8"/>
          <a:srcRect/>
          <a:stretch/>
        </p:blipFill>
        <p:spPr>
          <a:xfrm>
            <a:off x="4265415" y="3424237"/>
            <a:ext cx="2916842" cy="2191490"/>
          </a:xfrm>
          <a:prstGeom prst="rect">
            <a:avLst/>
          </a:prstGeom>
        </p:spPr>
      </p:pic>
    </p:spTree>
    <p:extLst>
      <p:ext uri="{BB962C8B-B14F-4D97-AF65-F5344CB8AC3E}">
        <p14:creationId xmlns:p14="http://schemas.microsoft.com/office/powerpoint/2010/main" val="2099745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hteck 2">
            <a:extLst>
              <a:ext uri="{FF2B5EF4-FFF2-40B4-BE49-F238E27FC236}">
                <a16:creationId xmlns:a16="http://schemas.microsoft.com/office/drawing/2014/main" id="{72EDA056-BC4A-F3D3-BED3-1DBB6293492A}"/>
              </a:ext>
            </a:extLst>
          </p:cNvPr>
          <p:cNvSpPr/>
          <p:nvPr/>
        </p:nvSpPr>
        <p:spPr>
          <a:xfrm rot="1739294">
            <a:off x="666541" y="2015308"/>
            <a:ext cx="3790080" cy="3730488"/>
          </a:xfrm>
          <a:prstGeom prst="octagon">
            <a:avLst/>
          </a:prstGeom>
          <a:solidFill>
            <a:srgbClr val="E46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a:extLst>
              <a:ext uri="{FF2B5EF4-FFF2-40B4-BE49-F238E27FC236}">
                <a16:creationId xmlns:a16="http://schemas.microsoft.com/office/drawing/2014/main" id="{99A183B7-E478-9CD6-ABDD-CFCD202052E5}"/>
              </a:ext>
            </a:extLst>
          </p:cNvPr>
          <p:cNvSpPr/>
          <p:nvPr/>
        </p:nvSpPr>
        <p:spPr>
          <a:xfrm>
            <a:off x="2481283" y="2897747"/>
            <a:ext cx="2337254" cy="2229194"/>
          </a:xfrm>
          <a:prstGeom prst="round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3">
            <a:extLst>
              <a:ext uri="{FF2B5EF4-FFF2-40B4-BE49-F238E27FC236}">
                <a16:creationId xmlns:a16="http://schemas.microsoft.com/office/drawing/2014/main" id="{4ED38693-6C22-4161-0EC8-4EEA9F39576D}"/>
              </a:ext>
            </a:extLst>
          </p:cNvPr>
          <p:cNvSpPr>
            <a:spLocks noGrp="1"/>
          </p:cNvSpPr>
          <p:nvPr>
            <p:ph type="title" idx="4294967295"/>
          </p:nvPr>
        </p:nvSpPr>
        <p:spPr>
          <a:xfrm>
            <a:off x="983239" y="962316"/>
            <a:ext cx="10261024" cy="752186"/>
          </a:xfrm>
        </p:spPr>
        <p:txBody>
          <a:bodyPr>
            <a:normAutofit fontScale="90000"/>
          </a:bodyPr>
          <a:lstStyle/>
          <a:p>
            <a:r>
              <a:rPr lang="de-DE" sz="4400" b="0" strike="noStrike" spc="-1" dirty="0">
                <a:solidFill>
                  <a:srgbClr val="E4692A"/>
                </a:solidFill>
                <a:latin typeface="calibri"/>
              </a:rPr>
              <a:t>2</a:t>
            </a:r>
            <a:r>
              <a:rPr lang="de-DE" sz="4400" b="0" strike="noStrike" spc="-1" dirty="0">
                <a:solidFill>
                  <a:srgbClr val="AD216A"/>
                </a:solidFill>
                <a:latin typeface="calibri"/>
              </a:rPr>
              <a:t>  Sensibilisierung</a:t>
            </a:r>
            <a:br>
              <a:rPr lang="de-DE" sz="4400" b="0" strike="noStrike" spc="-1" dirty="0">
                <a:solidFill>
                  <a:srgbClr val="4B2375"/>
                </a:solidFill>
                <a:latin typeface="calibri"/>
              </a:rPr>
            </a:br>
            <a:endParaRPr lang="de-DE" dirty="0"/>
          </a:p>
        </p:txBody>
      </p:sp>
      <p:sp>
        <p:nvSpPr>
          <p:cNvPr id="10" name="Inhaltsplatzhalter 9">
            <a:extLst>
              <a:ext uri="{FF2B5EF4-FFF2-40B4-BE49-F238E27FC236}">
                <a16:creationId xmlns:a16="http://schemas.microsoft.com/office/drawing/2014/main" id="{44E1F113-2C3D-3D92-954E-2399A2B89F9C}"/>
              </a:ext>
            </a:extLst>
          </p:cNvPr>
          <p:cNvSpPr>
            <a:spLocks noGrp="1"/>
          </p:cNvSpPr>
          <p:nvPr>
            <p:ph idx="4294967295"/>
          </p:nvPr>
        </p:nvSpPr>
        <p:spPr>
          <a:xfrm>
            <a:off x="5192486" y="1825625"/>
            <a:ext cx="5012871" cy="4351338"/>
          </a:xfrm>
        </p:spPr>
        <p:txBody>
          <a:bodyPr/>
          <a:lstStyle/>
          <a:p>
            <a:pPr marL="0" lvl="0" indent="0">
              <a:buClr>
                <a:srgbClr val="E4692A"/>
              </a:buClr>
              <a:buSzPct val="100000"/>
              <a:buNone/>
              <a:defRPr/>
            </a:pPr>
            <a:r>
              <a:rPr lang="de-DE" sz="2400" b="1" spc="100" dirty="0">
                <a:solidFill>
                  <a:schemeClr val="bg2">
                    <a:lumMod val="10000"/>
                  </a:schemeClr>
                </a:solidFill>
                <a:latin typeface="Calibri" panose="020F0502020204030204"/>
              </a:rPr>
              <a:t>AUFGABE</a:t>
            </a:r>
          </a:p>
          <a:p>
            <a:pPr lvl="0">
              <a:lnSpc>
                <a:spcPct val="100000"/>
              </a:lnSpc>
              <a:buClr>
                <a:srgbClr val="E4692A"/>
              </a:buClr>
              <a:buSzPct val="100000"/>
              <a:defRPr/>
            </a:pPr>
            <a:r>
              <a:rPr lang="de-DE" sz="2400" dirty="0">
                <a:solidFill>
                  <a:schemeClr val="bg2">
                    <a:lumMod val="10000"/>
                  </a:schemeClr>
                </a:solidFill>
                <a:latin typeface="Calibri" panose="020F0502020204030204"/>
              </a:rPr>
              <a:t>Lesen Sie sich in Kleingruppen </a:t>
            </a:r>
            <a:br>
              <a:rPr lang="de-DE" sz="2400" dirty="0">
                <a:solidFill>
                  <a:schemeClr val="bg2">
                    <a:lumMod val="10000"/>
                  </a:schemeClr>
                </a:solidFill>
                <a:latin typeface="Calibri" panose="020F0502020204030204"/>
              </a:rPr>
            </a:br>
            <a:r>
              <a:rPr lang="de-DE" sz="2400" dirty="0">
                <a:solidFill>
                  <a:schemeClr val="bg2">
                    <a:lumMod val="10000"/>
                  </a:schemeClr>
                </a:solidFill>
                <a:latin typeface="Calibri" panose="020F0502020204030204"/>
              </a:rPr>
              <a:t>das/die Fallbeispiel/e durch.</a:t>
            </a:r>
          </a:p>
          <a:p>
            <a:pPr lvl="0">
              <a:lnSpc>
                <a:spcPct val="100000"/>
              </a:lnSpc>
              <a:buClr>
                <a:srgbClr val="E4692A"/>
              </a:buClr>
              <a:buSzPct val="100000"/>
              <a:defRPr/>
            </a:pPr>
            <a:r>
              <a:rPr lang="de-DE" sz="2400" dirty="0">
                <a:solidFill>
                  <a:schemeClr val="bg2">
                    <a:lumMod val="10000"/>
                  </a:schemeClr>
                </a:solidFill>
                <a:latin typeface="Calibri" panose="020F0502020204030204"/>
              </a:rPr>
              <a:t>Diskutieren Sie die Fälle. </a:t>
            </a:r>
          </a:p>
          <a:p>
            <a:pPr lvl="0">
              <a:lnSpc>
                <a:spcPct val="100000"/>
              </a:lnSpc>
              <a:buClr>
                <a:srgbClr val="E4692A"/>
              </a:buClr>
              <a:buSzPct val="100000"/>
              <a:defRPr/>
            </a:pPr>
            <a:r>
              <a:rPr lang="de-DE" sz="2400" dirty="0">
                <a:solidFill>
                  <a:schemeClr val="bg2">
                    <a:lumMod val="10000"/>
                  </a:schemeClr>
                </a:solidFill>
                <a:latin typeface="Calibri" panose="020F0502020204030204"/>
              </a:rPr>
              <a:t>Welche Handlungsoptionen gibt es?</a:t>
            </a:r>
          </a:p>
          <a:p>
            <a:pPr lvl="0">
              <a:lnSpc>
                <a:spcPct val="100000"/>
              </a:lnSpc>
              <a:buClr>
                <a:srgbClr val="E4692A"/>
              </a:buClr>
              <a:buSzPct val="100000"/>
              <a:defRPr/>
            </a:pPr>
            <a:r>
              <a:rPr lang="de-DE" sz="2400" dirty="0">
                <a:solidFill>
                  <a:schemeClr val="bg2">
                    <a:lumMod val="10000"/>
                  </a:schemeClr>
                </a:solidFill>
                <a:latin typeface="Calibri" panose="020F0502020204030204"/>
              </a:rPr>
              <a:t>Notieren Sie Ihre Ergebnisse auf Moderationskarten</a:t>
            </a:r>
          </a:p>
          <a:p>
            <a:endParaRPr lang="de-DE" dirty="0"/>
          </a:p>
        </p:txBody>
      </p:sp>
      <p:cxnSp>
        <p:nvCxnSpPr>
          <p:cNvPr id="5" name="Gerade Verbindung 4">
            <a:extLst>
              <a:ext uri="{FF2B5EF4-FFF2-40B4-BE49-F238E27FC236}">
                <a16:creationId xmlns:a16="http://schemas.microsoft.com/office/drawing/2014/main" id="{7FCC7929-C47C-733D-EDDE-0DAE5F2FAB1D}"/>
              </a:ext>
            </a:extLst>
          </p:cNvPr>
          <p:cNvCxnSpPr>
            <a:cxnSpLocks/>
          </p:cNvCxnSpPr>
          <p:nvPr/>
        </p:nvCxnSpPr>
        <p:spPr>
          <a:xfrm>
            <a:off x="2743200" y="2021983"/>
            <a:ext cx="0" cy="734095"/>
          </a:xfrm>
          <a:prstGeom prst="line">
            <a:avLst/>
          </a:prstGeom>
          <a:ln w="25400">
            <a:solidFill>
              <a:srgbClr val="F6AB2F">
                <a:alpha val="42000"/>
              </a:srgbClr>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A5417210-E3A9-9C9D-A1EF-65E2A233F7A6}"/>
              </a:ext>
            </a:extLst>
          </p:cNvPr>
          <p:cNvCxnSpPr>
            <a:cxnSpLocks/>
          </p:cNvCxnSpPr>
          <p:nvPr/>
        </p:nvCxnSpPr>
        <p:spPr>
          <a:xfrm>
            <a:off x="2676659" y="5213798"/>
            <a:ext cx="0" cy="440027"/>
          </a:xfrm>
          <a:prstGeom prst="line">
            <a:avLst/>
          </a:prstGeom>
          <a:ln w="25400">
            <a:solidFill>
              <a:srgbClr val="F6AB2F">
                <a:alpha val="42000"/>
              </a:srgbClr>
            </a:solidFill>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9CF75BAB-65E8-FE2A-A363-EEF2B1E5003E}"/>
              </a:ext>
            </a:extLst>
          </p:cNvPr>
          <p:cNvPicPr>
            <a:picLocks noChangeAspect="1"/>
          </p:cNvPicPr>
          <p:nvPr/>
        </p:nvPicPr>
        <p:blipFill>
          <a:blip r:embed="rId3"/>
          <a:srcRect/>
          <a:stretch/>
        </p:blipFill>
        <p:spPr>
          <a:xfrm>
            <a:off x="2868856" y="3155312"/>
            <a:ext cx="1322895" cy="1834388"/>
          </a:xfrm>
          <a:prstGeom prst="rect">
            <a:avLst/>
          </a:prstGeom>
        </p:spPr>
      </p:pic>
    </p:spTree>
    <p:extLst>
      <p:ext uri="{BB962C8B-B14F-4D97-AF65-F5344CB8AC3E}">
        <p14:creationId xmlns:p14="http://schemas.microsoft.com/office/powerpoint/2010/main" val="401078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Gerade Verbindung 16">
            <a:extLst>
              <a:ext uri="{FF2B5EF4-FFF2-40B4-BE49-F238E27FC236}">
                <a16:creationId xmlns:a16="http://schemas.microsoft.com/office/drawing/2014/main" id="{8306FC2B-D640-7A11-324E-11D72F4F9187}"/>
              </a:ext>
            </a:extLst>
          </p:cNvPr>
          <p:cNvCxnSpPr>
            <a:cxnSpLocks/>
          </p:cNvCxnSpPr>
          <p:nvPr/>
        </p:nvCxnSpPr>
        <p:spPr>
          <a:xfrm>
            <a:off x="1950016" y="2614749"/>
            <a:ext cx="1990613" cy="0"/>
          </a:xfrm>
          <a:prstGeom prst="line">
            <a:avLst/>
          </a:prstGeom>
          <a:ln w="127000">
            <a:solidFill>
              <a:srgbClr val="FFC000">
                <a:alpha val="46000"/>
              </a:srgbClr>
            </a:solidFill>
          </a:ln>
        </p:spPr>
        <p:style>
          <a:lnRef idx="1">
            <a:schemeClr val="accent1"/>
          </a:lnRef>
          <a:fillRef idx="0">
            <a:schemeClr val="accent1"/>
          </a:fillRef>
          <a:effectRef idx="0">
            <a:schemeClr val="accent1"/>
          </a:effectRef>
          <a:fontRef idx="minor">
            <a:schemeClr val="tx1"/>
          </a:fontRef>
        </p:style>
      </p:cxnSp>
      <p:sp>
        <p:nvSpPr>
          <p:cNvPr id="4" name="Titel 3">
            <a:extLst>
              <a:ext uri="{FF2B5EF4-FFF2-40B4-BE49-F238E27FC236}">
                <a16:creationId xmlns:a16="http://schemas.microsoft.com/office/drawing/2014/main" id="{4ED38693-6C22-4161-0EC8-4EEA9F39576D}"/>
              </a:ext>
            </a:extLst>
          </p:cNvPr>
          <p:cNvSpPr>
            <a:spLocks noGrp="1"/>
          </p:cNvSpPr>
          <p:nvPr>
            <p:ph type="title" idx="4294967295"/>
          </p:nvPr>
        </p:nvSpPr>
        <p:spPr>
          <a:xfrm>
            <a:off x="983239" y="962316"/>
            <a:ext cx="10261024" cy="752186"/>
          </a:xfrm>
        </p:spPr>
        <p:txBody>
          <a:bodyPr>
            <a:normAutofit fontScale="90000"/>
          </a:bodyPr>
          <a:lstStyle/>
          <a:p>
            <a:r>
              <a:rPr lang="de-DE" sz="4400" b="0" strike="noStrike" spc="-1" dirty="0">
                <a:solidFill>
                  <a:srgbClr val="AD216A"/>
                </a:solidFill>
                <a:latin typeface="calibri"/>
              </a:rPr>
              <a:t>Sensibilisierung</a:t>
            </a:r>
            <a:br>
              <a:rPr lang="de-DE" sz="4400" b="0" strike="noStrike" spc="-1" dirty="0">
                <a:solidFill>
                  <a:srgbClr val="4B2375"/>
                </a:solidFill>
                <a:latin typeface="calibri"/>
              </a:rPr>
            </a:br>
            <a:endParaRPr lang="de-DE" dirty="0"/>
          </a:p>
        </p:txBody>
      </p:sp>
      <p:cxnSp>
        <p:nvCxnSpPr>
          <p:cNvPr id="3" name="Gerade Verbindung 2">
            <a:extLst>
              <a:ext uri="{FF2B5EF4-FFF2-40B4-BE49-F238E27FC236}">
                <a16:creationId xmlns:a16="http://schemas.microsoft.com/office/drawing/2014/main" id="{03017953-2484-376A-12AD-B01B59785F17}"/>
              </a:ext>
            </a:extLst>
          </p:cNvPr>
          <p:cNvCxnSpPr>
            <a:cxnSpLocks/>
          </p:cNvCxnSpPr>
          <p:nvPr/>
        </p:nvCxnSpPr>
        <p:spPr>
          <a:xfrm>
            <a:off x="8414656" y="3456868"/>
            <a:ext cx="1652453" cy="0"/>
          </a:xfrm>
          <a:prstGeom prst="line">
            <a:avLst/>
          </a:prstGeom>
          <a:ln w="127000">
            <a:solidFill>
              <a:srgbClr val="FFC000">
                <a:alpha val="46000"/>
              </a:srgbClr>
            </a:solidFill>
          </a:ln>
        </p:spPr>
        <p:style>
          <a:lnRef idx="1">
            <a:schemeClr val="accent1"/>
          </a:lnRef>
          <a:fillRef idx="0">
            <a:schemeClr val="accent1"/>
          </a:fillRef>
          <a:effectRef idx="0">
            <a:schemeClr val="accent1"/>
          </a:effectRef>
          <a:fontRef idx="minor">
            <a:schemeClr val="tx1"/>
          </a:fontRef>
        </p:style>
      </p:cxnSp>
      <p:cxnSp>
        <p:nvCxnSpPr>
          <p:cNvPr id="7" name="Gerade Verbindung 6">
            <a:extLst>
              <a:ext uri="{FF2B5EF4-FFF2-40B4-BE49-F238E27FC236}">
                <a16:creationId xmlns:a16="http://schemas.microsoft.com/office/drawing/2014/main" id="{44DD4584-F3CF-CCC9-6403-992502770FFC}"/>
              </a:ext>
            </a:extLst>
          </p:cNvPr>
          <p:cNvCxnSpPr>
            <a:cxnSpLocks/>
          </p:cNvCxnSpPr>
          <p:nvPr/>
        </p:nvCxnSpPr>
        <p:spPr>
          <a:xfrm>
            <a:off x="1919536" y="3429000"/>
            <a:ext cx="1990613" cy="0"/>
          </a:xfrm>
          <a:prstGeom prst="line">
            <a:avLst/>
          </a:prstGeom>
          <a:ln w="127000">
            <a:solidFill>
              <a:srgbClr val="FFC000">
                <a:alpha val="46000"/>
              </a:srgbClr>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64901C7A-BCEC-2FA0-C07A-5C3A7DD32FCF}"/>
              </a:ext>
            </a:extLst>
          </p:cNvPr>
          <p:cNvCxnSpPr>
            <a:cxnSpLocks/>
          </p:cNvCxnSpPr>
          <p:nvPr/>
        </p:nvCxnSpPr>
        <p:spPr>
          <a:xfrm>
            <a:off x="4971890" y="2606040"/>
            <a:ext cx="1990613" cy="0"/>
          </a:xfrm>
          <a:prstGeom prst="line">
            <a:avLst/>
          </a:prstGeom>
          <a:ln w="127000">
            <a:solidFill>
              <a:srgbClr val="FFC000">
                <a:alpha val="46000"/>
              </a:srgbClr>
            </a:solidFill>
          </a:ln>
        </p:spPr>
        <p:style>
          <a:lnRef idx="1">
            <a:schemeClr val="accent1"/>
          </a:lnRef>
          <a:fillRef idx="0">
            <a:schemeClr val="accent1"/>
          </a:fillRef>
          <a:effectRef idx="0">
            <a:schemeClr val="accent1"/>
          </a:effectRef>
          <a:fontRef idx="minor">
            <a:schemeClr val="tx1"/>
          </a:fontRef>
        </p:style>
      </p:cxnSp>
      <p:cxnSp>
        <p:nvCxnSpPr>
          <p:cNvPr id="11" name="Gerade Verbindung 10">
            <a:extLst>
              <a:ext uri="{FF2B5EF4-FFF2-40B4-BE49-F238E27FC236}">
                <a16:creationId xmlns:a16="http://schemas.microsoft.com/office/drawing/2014/main" id="{97E7D4EB-EE60-089C-58CC-A65ECEEFB42E}"/>
              </a:ext>
            </a:extLst>
          </p:cNvPr>
          <p:cNvCxnSpPr>
            <a:cxnSpLocks/>
          </p:cNvCxnSpPr>
          <p:nvPr/>
        </p:nvCxnSpPr>
        <p:spPr>
          <a:xfrm>
            <a:off x="4179410" y="3947160"/>
            <a:ext cx="1637916" cy="0"/>
          </a:xfrm>
          <a:prstGeom prst="line">
            <a:avLst/>
          </a:prstGeom>
          <a:ln w="127000">
            <a:solidFill>
              <a:srgbClr val="FFC000">
                <a:alpha val="46000"/>
              </a:srgbClr>
            </a:solidFill>
          </a:ln>
        </p:spPr>
        <p:style>
          <a:lnRef idx="1">
            <a:schemeClr val="accent1"/>
          </a:lnRef>
          <a:fillRef idx="0">
            <a:schemeClr val="accent1"/>
          </a:fillRef>
          <a:effectRef idx="0">
            <a:schemeClr val="accent1"/>
          </a:effectRef>
          <a:fontRef idx="minor">
            <a:schemeClr val="tx1"/>
          </a:fontRef>
        </p:style>
      </p:cxnSp>
      <p:sp>
        <p:nvSpPr>
          <p:cNvPr id="10" name="Inhaltsplatzhalter 9">
            <a:extLst>
              <a:ext uri="{FF2B5EF4-FFF2-40B4-BE49-F238E27FC236}">
                <a16:creationId xmlns:a16="http://schemas.microsoft.com/office/drawing/2014/main" id="{44E1F113-2C3D-3D92-954E-2399A2B89F9C}"/>
              </a:ext>
            </a:extLst>
          </p:cNvPr>
          <p:cNvSpPr>
            <a:spLocks noGrp="1"/>
          </p:cNvSpPr>
          <p:nvPr>
            <p:ph idx="4294967295"/>
          </p:nvPr>
        </p:nvSpPr>
        <p:spPr>
          <a:xfrm>
            <a:off x="1450975" y="1814333"/>
            <a:ext cx="8813487" cy="3028123"/>
          </a:xfrm>
        </p:spPr>
        <p:txBody>
          <a:bodyPr>
            <a:normAutofit fontScale="92500" lnSpcReduction="10000"/>
          </a:bodyPr>
          <a:lstStyle/>
          <a:p>
            <a:pPr marL="0" lvl="0" indent="0">
              <a:buClr>
                <a:srgbClr val="E4692A"/>
              </a:buClr>
              <a:buSzPct val="100000"/>
              <a:buNone/>
              <a:defRPr/>
            </a:pPr>
            <a:r>
              <a:rPr lang="de-DE" sz="2400" b="1" dirty="0">
                <a:solidFill>
                  <a:schemeClr val="bg2">
                    <a:lumMod val="10000"/>
                  </a:schemeClr>
                </a:solidFill>
                <a:latin typeface="Calibri" panose="020F0502020204030204"/>
              </a:rPr>
              <a:t>Grundsätzlich gilt:</a:t>
            </a:r>
          </a:p>
          <a:p>
            <a:pPr marL="457200" indent="-456840">
              <a:lnSpc>
                <a:spcPct val="100000"/>
              </a:lnSpc>
              <a:buClr>
                <a:srgbClr val="E4692A"/>
              </a:buClr>
              <a:buSzPct val="100000"/>
              <a:buFont typeface="Arial"/>
              <a:buChar char="•"/>
            </a:pPr>
            <a:r>
              <a:rPr lang="de-DE" sz="2400" b="1" strike="noStrike" spc="-1" dirty="0">
                <a:solidFill>
                  <a:srgbClr val="000000"/>
                </a:solidFill>
                <a:latin typeface="Calibri"/>
              </a:rPr>
              <a:t>Einschätzungen</a:t>
            </a:r>
            <a:r>
              <a:rPr lang="de-DE" sz="2400" b="0" strike="noStrike" spc="-1" dirty="0">
                <a:solidFill>
                  <a:srgbClr val="000000"/>
                </a:solidFill>
                <a:latin typeface="Calibri"/>
              </a:rPr>
              <a:t> sind oft </a:t>
            </a:r>
            <a:r>
              <a:rPr lang="de-DE" sz="2400" b="1" strike="noStrike" spc="-1" dirty="0">
                <a:solidFill>
                  <a:srgbClr val="000000"/>
                </a:solidFill>
                <a:latin typeface="Calibri"/>
              </a:rPr>
              <a:t>unterschiedlich, </a:t>
            </a:r>
            <a:r>
              <a:rPr lang="de-DE" sz="2400" b="0" strike="noStrike" spc="-1" dirty="0">
                <a:solidFill>
                  <a:srgbClr val="000000"/>
                </a:solidFill>
                <a:latin typeface="Calibri"/>
              </a:rPr>
              <a:t>genauso wie persönliche Grenzen unterschiedlich verlaufen.</a:t>
            </a:r>
          </a:p>
          <a:p>
            <a:pPr marL="457200" indent="-456840">
              <a:lnSpc>
                <a:spcPct val="100000"/>
              </a:lnSpc>
              <a:buClr>
                <a:srgbClr val="E4692A"/>
              </a:buClr>
              <a:buSzPct val="100000"/>
              <a:buFont typeface="Arial"/>
              <a:buChar char="•"/>
            </a:pPr>
            <a:r>
              <a:rPr lang="de-DE" sz="2400" b="1" spc="-1" dirty="0">
                <a:solidFill>
                  <a:srgbClr val="000000"/>
                </a:solidFill>
                <a:latin typeface="Calibri"/>
              </a:rPr>
              <a:t>Verantwortung</a:t>
            </a:r>
            <a:r>
              <a:rPr lang="de-DE" sz="2400" spc="-1" dirty="0">
                <a:solidFill>
                  <a:srgbClr val="000000"/>
                </a:solidFill>
                <a:latin typeface="Calibri"/>
              </a:rPr>
              <a:t> für die Grenzen unserer Zielgruppen </a:t>
            </a:r>
            <a:r>
              <a:rPr lang="de-DE" sz="2400" b="1" spc="-1" dirty="0">
                <a:solidFill>
                  <a:srgbClr val="000000"/>
                </a:solidFill>
                <a:latin typeface="Calibri"/>
              </a:rPr>
              <a:t>liegt bei uns.</a:t>
            </a:r>
            <a:endParaRPr lang="de-DE" sz="2400" b="1" strike="noStrike" spc="-1" dirty="0">
              <a:latin typeface="Calibri"/>
            </a:endParaRPr>
          </a:p>
          <a:p>
            <a:pPr marL="457200" indent="-456840">
              <a:lnSpc>
                <a:spcPct val="100000"/>
              </a:lnSpc>
              <a:buClr>
                <a:srgbClr val="E4692A"/>
              </a:buClr>
              <a:buSzPct val="100000"/>
              <a:buFont typeface="Arial"/>
              <a:buChar char="•"/>
            </a:pPr>
            <a:r>
              <a:rPr lang="de-DE" sz="2400" b="0" strike="noStrike" spc="-1" dirty="0">
                <a:solidFill>
                  <a:srgbClr val="000000"/>
                </a:solidFill>
                <a:latin typeface="Calibri"/>
              </a:rPr>
              <a:t>Eigenes (ungutes) </a:t>
            </a:r>
            <a:r>
              <a:rPr lang="de-DE" sz="2400" b="1" strike="noStrike" spc="-1" dirty="0">
                <a:solidFill>
                  <a:srgbClr val="000000"/>
                </a:solidFill>
                <a:latin typeface="Calibri"/>
              </a:rPr>
              <a:t>Bauchgefühl</a:t>
            </a:r>
            <a:r>
              <a:rPr lang="de-DE" sz="2400" b="0" strike="noStrike" spc="-1" dirty="0">
                <a:solidFill>
                  <a:srgbClr val="000000"/>
                </a:solidFill>
                <a:latin typeface="Calibri"/>
              </a:rPr>
              <a:t> wahr- und ernstnehmen.</a:t>
            </a:r>
          </a:p>
          <a:p>
            <a:pPr marL="457200" indent="-456840">
              <a:lnSpc>
                <a:spcPct val="100000"/>
              </a:lnSpc>
              <a:buClr>
                <a:srgbClr val="E4692A"/>
              </a:buClr>
              <a:buSzPct val="100000"/>
              <a:buFont typeface="Arial"/>
              <a:buChar char="•"/>
            </a:pPr>
            <a:r>
              <a:rPr lang="de-DE" sz="2400" spc="-1" dirty="0">
                <a:solidFill>
                  <a:srgbClr val="000000"/>
                </a:solidFill>
              </a:rPr>
              <a:t>Tauschen Sie sich in </a:t>
            </a:r>
            <a:r>
              <a:rPr lang="de-DE" sz="2400" b="1" spc="-1" dirty="0">
                <a:solidFill>
                  <a:srgbClr val="000000"/>
                </a:solidFill>
              </a:rPr>
              <a:t>Ihren Teams/Hauptberuflichen/Person Ihres Vertrauens aus</a:t>
            </a:r>
            <a:r>
              <a:rPr lang="de-DE" sz="2400" spc="-1" dirty="0">
                <a:solidFill>
                  <a:srgbClr val="000000"/>
                </a:solidFill>
              </a:rPr>
              <a:t>, wenn sich Ihr Bauchgefühl meldet, oder Sie unsicher sind. Gleichen Sie </a:t>
            </a:r>
            <a:r>
              <a:rPr lang="de-DE" sz="2400" b="1" spc="-1" dirty="0">
                <a:solidFill>
                  <a:srgbClr val="000000"/>
                </a:solidFill>
              </a:rPr>
              <a:t>Wahrnehmungen und Einschätzung </a:t>
            </a:r>
            <a:r>
              <a:rPr lang="de-DE" sz="2400" spc="-1" dirty="0">
                <a:solidFill>
                  <a:srgbClr val="000000"/>
                </a:solidFill>
              </a:rPr>
              <a:t>ab.</a:t>
            </a:r>
            <a:endParaRPr lang="de-DE" sz="2800" b="0" strike="noStrike" spc="-1" dirty="0">
              <a:latin typeface="Calibri"/>
            </a:endParaRPr>
          </a:p>
        </p:txBody>
      </p:sp>
    </p:spTree>
    <p:extLst>
      <p:ext uri="{BB962C8B-B14F-4D97-AF65-F5344CB8AC3E}">
        <p14:creationId xmlns:p14="http://schemas.microsoft.com/office/powerpoint/2010/main" val="382428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9812805-5309-D1A7-3D08-96925239870E}"/>
              </a:ext>
            </a:extLst>
          </p:cNvPr>
          <p:cNvSpPr>
            <a:spLocks noGrp="1"/>
          </p:cNvSpPr>
          <p:nvPr>
            <p:ph type="title" idx="4294967295"/>
          </p:nvPr>
        </p:nvSpPr>
        <p:spPr>
          <a:xfrm>
            <a:off x="997526" y="675368"/>
            <a:ext cx="10416145" cy="1325563"/>
          </a:xfrm>
        </p:spPr>
        <p:txBody>
          <a:bodyPr/>
          <a:lstStyle/>
          <a:p>
            <a:r>
              <a:rPr lang="de-DE" dirty="0"/>
              <a:t>Sicherung von Voice, Choice </a:t>
            </a:r>
            <a:br>
              <a:rPr lang="de-DE" dirty="0"/>
            </a:br>
            <a:r>
              <a:rPr lang="de-DE" dirty="0"/>
              <a:t>   und Exit-Optionen</a:t>
            </a:r>
          </a:p>
        </p:txBody>
      </p:sp>
      <p:sp>
        <p:nvSpPr>
          <p:cNvPr id="8" name="Inhaltsplatzhalter 7">
            <a:extLst>
              <a:ext uri="{FF2B5EF4-FFF2-40B4-BE49-F238E27FC236}">
                <a16:creationId xmlns:a16="http://schemas.microsoft.com/office/drawing/2014/main" id="{E485577E-94B5-D21D-46D2-764D1C5A971E}"/>
              </a:ext>
            </a:extLst>
          </p:cNvPr>
          <p:cNvSpPr>
            <a:spLocks noGrp="1"/>
          </p:cNvSpPr>
          <p:nvPr>
            <p:ph idx="4294967295"/>
          </p:nvPr>
        </p:nvSpPr>
        <p:spPr>
          <a:xfrm>
            <a:off x="1371600" y="2171699"/>
            <a:ext cx="9860044" cy="571501"/>
          </a:xfrm>
        </p:spPr>
        <p:txBody>
          <a:bodyPr/>
          <a:lstStyle/>
          <a:p>
            <a:pPr marL="0" indent="0">
              <a:buNone/>
            </a:pPr>
            <a:r>
              <a:rPr lang="de-DE" dirty="0"/>
              <a:t>Maßstab für alle Situationen mit Teilnehmenden:</a:t>
            </a:r>
          </a:p>
        </p:txBody>
      </p:sp>
      <p:sp>
        <p:nvSpPr>
          <p:cNvPr id="9" name="Abgerundetes Rechteck 8">
            <a:extLst>
              <a:ext uri="{FF2B5EF4-FFF2-40B4-BE49-F238E27FC236}">
                <a16:creationId xmlns:a16="http://schemas.microsoft.com/office/drawing/2014/main" id="{A9795D64-A3E6-6515-7D58-E7E4962525F3}"/>
              </a:ext>
            </a:extLst>
          </p:cNvPr>
          <p:cNvSpPr/>
          <p:nvPr/>
        </p:nvSpPr>
        <p:spPr>
          <a:xfrm>
            <a:off x="7059385" y="3298376"/>
            <a:ext cx="2336800" cy="1485900"/>
          </a:xfrm>
          <a:prstGeom prst="roundRect">
            <a:avLst/>
          </a:prstGeom>
          <a:solidFill>
            <a:srgbClr val="25A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spc="300" dirty="0">
              <a:latin typeface="Calibri" panose="020F0502020204030204" pitchFamily="34" charset="0"/>
              <a:cs typeface="Calibri" panose="020F0502020204030204" pitchFamily="34" charset="0"/>
            </a:endParaRPr>
          </a:p>
          <a:p>
            <a:pPr algn="ctr"/>
            <a:r>
              <a:rPr lang="de-DE" sz="2800" b="1" spc="300" dirty="0">
                <a:latin typeface="Calibri" panose="020F0502020204030204" pitchFamily="34" charset="0"/>
                <a:cs typeface="Calibri" panose="020F0502020204030204" pitchFamily="34" charset="0"/>
              </a:rPr>
              <a:t>EXIT</a:t>
            </a:r>
            <a:endParaRPr lang="de-DE" sz="2800" dirty="0">
              <a:latin typeface="Calibri" panose="020F0502020204030204" pitchFamily="34" charset="0"/>
              <a:cs typeface="Calibri" panose="020F0502020204030204" pitchFamily="34" charset="0"/>
            </a:endParaRPr>
          </a:p>
        </p:txBody>
      </p:sp>
      <p:sp>
        <p:nvSpPr>
          <p:cNvPr id="11" name="Abgerundetes Rechteck 4">
            <a:extLst>
              <a:ext uri="{FF2B5EF4-FFF2-40B4-BE49-F238E27FC236}">
                <a16:creationId xmlns:a16="http://schemas.microsoft.com/office/drawing/2014/main" id="{C2B53792-5A4D-B09F-E101-F3BB092305C7}"/>
              </a:ext>
            </a:extLst>
          </p:cNvPr>
          <p:cNvSpPr/>
          <p:nvPr/>
        </p:nvSpPr>
        <p:spPr>
          <a:xfrm>
            <a:off x="1420585" y="3298376"/>
            <a:ext cx="2336800" cy="1485900"/>
          </a:xfrm>
          <a:prstGeom prst="roundRect">
            <a:avLst/>
          </a:prstGeom>
          <a:solidFill>
            <a:srgbClr val="25A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spc="300" dirty="0">
              <a:latin typeface="Calibri" panose="020F0502020204030204" pitchFamily="34" charset="0"/>
              <a:cs typeface="Calibri" panose="020F0502020204030204" pitchFamily="34" charset="0"/>
            </a:endParaRPr>
          </a:p>
          <a:p>
            <a:pPr algn="ctr"/>
            <a:r>
              <a:rPr lang="de-DE" sz="2800" b="1" spc="300" dirty="0">
                <a:latin typeface="Calibri" panose="020F0502020204030204" pitchFamily="34" charset="0"/>
                <a:cs typeface="Calibri" panose="020F0502020204030204" pitchFamily="34" charset="0"/>
              </a:rPr>
              <a:t>VOICE</a:t>
            </a:r>
          </a:p>
        </p:txBody>
      </p:sp>
      <p:sp>
        <p:nvSpPr>
          <p:cNvPr id="12" name="Abgerundetes Rechteck 3">
            <a:extLst>
              <a:ext uri="{FF2B5EF4-FFF2-40B4-BE49-F238E27FC236}">
                <a16:creationId xmlns:a16="http://schemas.microsoft.com/office/drawing/2014/main" id="{CA9055C7-88C8-9841-B301-938E8ECD8C5E}"/>
              </a:ext>
            </a:extLst>
          </p:cNvPr>
          <p:cNvSpPr/>
          <p:nvPr/>
        </p:nvSpPr>
        <p:spPr>
          <a:xfrm>
            <a:off x="4239985" y="3298376"/>
            <a:ext cx="2336800" cy="1485900"/>
          </a:xfrm>
          <a:prstGeom prst="roundRect">
            <a:avLst/>
          </a:prstGeom>
          <a:solidFill>
            <a:srgbClr val="25A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spc="300" dirty="0">
              <a:latin typeface="Calibri" panose="020F0502020204030204" pitchFamily="34" charset="0"/>
              <a:cs typeface="Calibri" panose="020F0502020204030204" pitchFamily="34" charset="0"/>
            </a:endParaRPr>
          </a:p>
          <a:p>
            <a:pPr algn="ctr"/>
            <a:r>
              <a:rPr lang="de-DE" sz="2800" b="1" spc="300" dirty="0">
                <a:latin typeface="Calibri" panose="020F0502020204030204" pitchFamily="34" charset="0"/>
                <a:cs typeface="Calibri" panose="020F0502020204030204" pitchFamily="34" charset="0"/>
              </a:rPr>
              <a:t> CHOICE</a:t>
            </a:r>
            <a:endParaRPr lang="de-DE" sz="2800" dirty="0">
              <a:latin typeface="Calibri" panose="020F0502020204030204" pitchFamily="34" charset="0"/>
              <a:cs typeface="Calibri" panose="020F0502020204030204" pitchFamily="34" charset="0"/>
            </a:endParaRPr>
          </a:p>
        </p:txBody>
      </p:sp>
      <p:sp>
        <p:nvSpPr>
          <p:cNvPr id="13" name="Ovale Legende 12">
            <a:extLst>
              <a:ext uri="{FF2B5EF4-FFF2-40B4-BE49-F238E27FC236}">
                <a16:creationId xmlns:a16="http://schemas.microsoft.com/office/drawing/2014/main" id="{640D0F08-52CC-9DD5-22F9-D2E8B3B21A45}"/>
              </a:ext>
            </a:extLst>
          </p:cNvPr>
          <p:cNvSpPr/>
          <p:nvPr/>
        </p:nvSpPr>
        <p:spPr>
          <a:xfrm>
            <a:off x="2922816" y="3490075"/>
            <a:ext cx="653142" cy="442975"/>
          </a:xfrm>
          <a:prstGeom prst="wedgeEllipseCallou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rade Verbindung mit Pfeil 14">
            <a:extLst>
              <a:ext uri="{FF2B5EF4-FFF2-40B4-BE49-F238E27FC236}">
                <a16:creationId xmlns:a16="http://schemas.microsoft.com/office/drawing/2014/main" id="{A9A816DF-459D-A2D1-33FA-F32D8AB70882}"/>
              </a:ext>
            </a:extLst>
          </p:cNvPr>
          <p:cNvCxnSpPr/>
          <p:nvPr/>
        </p:nvCxnSpPr>
        <p:spPr>
          <a:xfrm>
            <a:off x="4800600" y="3755579"/>
            <a:ext cx="1311729" cy="0"/>
          </a:xfrm>
          <a:prstGeom prst="straightConnector1">
            <a:avLst/>
          </a:prstGeom>
          <a:ln w="101600">
            <a:solidFill>
              <a:schemeClr val="bg1"/>
            </a:solidFill>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18" name="Eingebuchteter Richtungspfeil 17">
            <a:extLst>
              <a:ext uri="{FF2B5EF4-FFF2-40B4-BE49-F238E27FC236}">
                <a16:creationId xmlns:a16="http://schemas.microsoft.com/office/drawing/2014/main" id="{28E8B33D-0BB8-F6D2-A247-11262FC587B8}"/>
              </a:ext>
            </a:extLst>
          </p:cNvPr>
          <p:cNvSpPr/>
          <p:nvPr/>
        </p:nvSpPr>
        <p:spPr>
          <a:xfrm>
            <a:off x="8948058" y="3559633"/>
            <a:ext cx="489858" cy="457200"/>
          </a:xfrm>
          <a:prstGeom prst="chevron">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82244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f der gleichen Seite des Rechtecks liegende Ecken abrunden 5"/>
          <p:cNvSpPr/>
          <p:nvPr/>
        </p:nvSpPr>
        <p:spPr>
          <a:xfrm>
            <a:off x="3579224" y="2354160"/>
            <a:ext cx="648353" cy="723900"/>
          </a:xfrm>
          <a:prstGeom prst="round2Same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8015" y="2194140"/>
            <a:ext cx="1196750" cy="1767840"/>
          </a:xfrm>
          <a:prstGeom prst="rect">
            <a:avLst/>
          </a:prstGeom>
        </p:spPr>
      </p:pic>
      <p:sp>
        <p:nvSpPr>
          <p:cNvPr id="4" name="Auf der gleichen Seite des Rechtecks liegende Ecken abrunden 3"/>
          <p:cNvSpPr/>
          <p:nvPr/>
        </p:nvSpPr>
        <p:spPr>
          <a:xfrm>
            <a:off x="3579224" y="2956140"/>
            <a:ext cx="648353" cy="100584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200">
                <a:latin typeface="RotisSansSerif" pitchFamily="2" charset="0"/>
              </a:rPr>
              <a:t>Innere Hemmungen</a:t>
            </a: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2034" y="2194140"/>
            <a:ext cx="1196751" cy="1767840"/>
          </a:xfrm>
          <a:prstGeom prst="rect">
            <a:avLst/>
          </a:prstGeom>
        </p:spPr>
      </p:pic>
      <p:sp>
        <p:nvSpPr>
          <p:cNvPr id="8" name="180-Grad-Pfeil 7"/>
          <p:cNvSpPr/>
          <p:nvPr/>
        </p:nvSpPr>
        <p:spPr>
          <a:xfrm>
            <a:off x="3084249" y="1409280"/>
            <a:ext cx="1638300" cy="723900"/>
          </a:xfrm>
          <a:prstGeom prst="utur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Auf der gleichen Seite des Rechtecks liegende Ecken abrunden 8"/>
          <p:cNvSpPr/>
          <p:nvPr/>
        </p:nvSpPr>
        <p:spPr>
          <a:xfrm>
            <a:off x="5705206" y="2354160"/>
            <a:ext cx="648353" cy="723900"/>
          </a:xfrm>
          <a:prstGeom prst="round2Same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3997" y="2194140"/>
            <a:ext cx="1196750" cy="1767840"/>
          </a:xfrm>
          <a:prstGeom prst="rect">
            <a:avLst/>
          </a:prstGeom>
        </p:spPr>
      </p:pic>
      <p:sp>
        <p:nvSpPr>
          <p:cNvPr id="11" name="Auf der gleichen Seite des Rechtecks liegende Ecken abrunden 10"/>
          <p:cNvSpPr/>
          <p:nvPr/>
        </p:nvSpPr>
        <p:spPr>
          <a:xfrm>
            <a:off x="5705206" y="2956140"/>
            <a:ext cx="648353" cy="100584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200">
                <a:latin typeface="RotisSansSerif" pitchFamily="2" charset="0"/>
              </a:rPr>
              <a:t>Äußere Widerstände</a:t>
            </a:r>
          </a:p>
        </p:txBody>
      </p:sp>
      <p:sp>
        <p:nvSpPr>
          <p:cNvPr id="13" name="180-Grad-Pfeil 12"/>
          <p:cNvSpPr/>
          <p:nvPr/>
        </p:nvSpPr>
        <p:spPr>
          <a:xfrm>
            <a:off x="5210231" y="1409280"/>
            <a:ext cx="1638300" cy="723900"/>
          </a:xfrm>
          <a:prstGeom prst="utur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Auf der gleichen Seite des Rechtecks liegende Ecken abrunden 14"/>
          <p:cNvSpPr/>
          <p:nvPr/>
        </p:nvSpPr>
        <p:spPr>
          <a:xfrm>
            <a:off x="7831187" y="2354160"/>
            <a:ext cx="648353" cy="723900"/>
          </a:xfrm>
          <a:prstGeom prst="round2Same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9978" y="2194140"/>
            <a:ext cx="1196750" cy="1767840"/>
          </a:xfrm>
          <a:prstGeom prst="rect">
            <a:avLst/>
          </a:prstGeom>
        </p:spPr>
      </p:pic>
      <p:sp>
        <p:nvSpPr>
          <p:cNvPr id="17" name="Auf der gleichen Seite des Rechtecks liegende Ecken abrunden 16"/>
          <p:cNvSpPr/>
          <p:nvPr/>
        </p:nvSpPr>
        <p:spPr>
          <a:xfrm>
            <a:off x="7831187" y="2956140"/>
            <a:ext cx="648353" cy="100584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200" dirty="0">
                <a:latin typeface="RotisSansSerif" pitchFamily="2" charset="0"/>
              </a:rPr>
              <a:t>Widerstände bei den Betroffenen</a:t>
            </a:r>
          </a:p>
        </p:txBody>
      </p:sp>
      <p:sp>
        <p:nvSpPr>
          <p:cNvPr id="18" name="180-Grad-Pfeil 17"/>
          <p:cNvSpPr/>
          <p:nvPr/>
        </p:nvSpPr>
        <p:spPr>
          <a:xfrm>
            <a:off x="7336212" y="1409280"/>
            <a:ext cx="1638300" cy="723900"/>
          </a:xfrm>
          <a:prstGeom prst="utur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Pfeil nach unten 18"/>
          <p:cNvSpPr/>
          <p:nvPr/>
        </p:nvSpPr>
        <p:spPr>
          <a:xfrm>
            <a:off x="3728139" y="4076280"/>
            <a:ext cx="350520" cy="426720"/>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unten 19"/>
          <p:cNvSpPr/>
          <p:nvPr/>
        </p:nvSpPr>
        <p:spPr>
          <a:xfrm>
            <a:off x="5854121" y="4076280"/>
            <a:ext cx="350520" cy="426720"/>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unten 20"/>
          <p:cNvSpPr/>
          <p:nvPr/>
        </p:nvSpPr>
        <p:spPr>
          <a:xfrm>
            <a:off x="7980102" y="4076280"/>
            <a:ext cx="350520" cy="426720"/>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5000100" y="4619838"/>
            <a:ext cx="2336112" cy="1569660"/>
          </a:xfrm>
          <a:prstGeom prst="rect">
            <a:avLst/>
          </a:prstGeom>
          <a:noFill/>
        </p:spPr>
        <p:txBody>
          <a:bodyPr wrap="square" rtlCol="0">
            <a:spAutoFit/>
          </a:bodyPr>
          <a:lstStyle/>
          <a:p>
            <a:pPr marL="171450" indent="-171450">
              <a:buFont typeface="Arial" panose="020B0604020202020204" pitchFamily="34" charset="0"/>
              <a:buChar char="•"/>
            </a:pPr>
            <a:r>
              <a:rPr lang="de-DE" sz="1200" dirty="0">
                <a:latin typeface="RotisSansSerif" pitchFamily="2" charset="0"/>
              </a:rPr>
              <a:t>Aufmerksame, informierte Bezugspersonen</a:t>
            </a:r>
          </a:p>
          <a:p>
            <a:pPr marL="171450" indent="-171450">
              <a:buFont typeface="Arial" panose="020B0604020202020204" pitchFamily="34" charset="0"/>
              <a:buChar char="•"/>
            </a:pPr>
            <a:r>
              <a:rPr lang="de-DE" sz="1200" dirty="0">
                <a:latin typeface="RotisSansSerif" pitchFamily="2" charset="0"/>
              </a:rPr>
              <a:t>Praktische Umsetzung der Ergebnisse aus der R&amp;P-Analyse</a:t>
            </a:r>
          </a:p>
          <a:p>
            <a:pPr marL="171450" indent="-171450">
              <a:buFont typeface="Arial" panose="020B0604020202020204" pitchFamily="34" charset="0"/>
              <a:buChar char="•"/>
            </a:pPr>
            <a:r>
              <a:rPr lang="de-DE" sz="1200" dirty="0">
                <a:latin typeface="RotisSansSerif" pitchFamily="2" charset="0"/>
              </a:rPr>
              <a:t>Kultur der Achtsamkeit</a:t>
            </a:r>
          </a:p>
          <a:p>
            <a:pPr marL="171450" indent="-171450">
              <a:buFont typeface="Arial" panose="020B0604020202020204" pitchFamily="34" charset="0"/>
              <a:buChar char="•"/>
            </a:pPr>
            <a:r>
              <a:rPr lang="de-DE" sz="1200" dirty="0">
                <a:latin typeface="RotisSansSerif" pitchFamily="2" charset="0"/>
              </a:rPr>
              <a:t>Umgang mit Beschwerden</a:t>
            </a:r>
          </a:p>
          <a:p>
            <a:pPr marL="171450" indent="-171450">
              <a:buFont typeface="Arial" panose="020B0604020202020204" pitchFamily="34" charset="0"/>
              <a:buChar char="•"/>
            </a:pPr>
            <a:r>
              <a:rPr lang="de-DE" sz="1200" dirty="0">
                <a:latin typeface="RotisSansSerif" pitchFamily="2" charset="0"/>
              </a:rPr>
              <a:t>Klarer Interventionsleitfaden</a:t>
            </a:r>
          </a:p>
        </p:txBody>
      </p:sp>
      <p:sp>
        <p:nvSpPr>
          <p:cNvPr id="23" name="Textfeld 22"/>
          <p:cNvSpPr txBox="1"/>
          <p:nvPr/>
        </p:nvSpPr>
        <p:spPr>
          <a:xfrm>
            <a:off x="2636792" y="4712170"/>
            <a:ext cx="2121226" cy="1384995"/>
          </a:xfrm>
          <a:prstGeom prst="rect">
            <a:avLst/>
          </a:prstGeom>
          <a:noFill/>
        </p:spPr>
        <p:txBody>
          <a:bodyPr wrap="square" rtlCol="0">
            <a:spAutoFit/>
          </a:bodyPr>
          <a:lstStyle/>
          <a:p>
            <a:pPr marL="171450" indent="-171450">
              <a:buFont typeface="Arial" panose="020B0604020202020204" pitchFamily="34" charset="0"/>
              <a:buChar char="•"/>
            </a:pPr>
            <a:r>
              <a:rPr lang="de-DE" sz="1200" dirty="0">
                <a:latin typeface="RotisSansSerif" pitchFamily="2" charset="0"/>
              </a:rPr>
              <a:t>Sensibilisierung potentiell Übergriffiger.</a:t>
            </a:r>
          </a:p>
          <a:p>
            <a:pPr marL="171450" indent="-171450">
              <a:buFont typeface="Arial" panose="020B0604020202020204" pitchFamily="34" charset="0"/>
              <a:buChar char="•"/>
            </a:pPr>
            <a:r>
              <a:rPr lang="de-DE" sz="1200" dirty="0">
                <a:latin typeface="RotisSansSerif" pitchFamily="2" charset="0"/>
              </a:rPr>
              <a:t>Arbeit am Thema Nähe – Distanz</a:t>
            </a:r>
          </a:p>
          <a:p>
            <a:pPr marL="171450" indent="-171450">
              <a:buFont typeface="Arial" panose="020B0604020202020204" pitchFamily="34" charset="0"/>
              <a:buChar char="•"/>
            </a:pPr>
            <a:r>
              <a:rPr lang="de-DE" sz="1200" dirty="0">
                <a:latin typeface="RotisSansSerif" pitchFamily="2" charset="0"/>
              </a:rPr>
              <a:t>Selbstverpflichtung</a:t>
            </a:r>
          </a:p>
          <a:p>
            <a:pPr marL="171450" indent="-171450">
              <a:buFont typeface="Arial" panose="020B0604020202020204" pitchFamily="34" charset="0"/>
              <a:buChar char="•"/>
            </a:pPr>
            <a:r>
              <a:rPr lang="de-DE" sz="1200" dirty="0">
                <a:latin typeface="RotisSansSerif" pitchFamily="2" charset="0"/>
              </a:rPr>
              <a:t>Präventives Personalmanagement</a:t>
            </a:r>
          </a:p>
        </p:txBody>
      </p:sp>
      <p:sp>
        <p:nvSpPr>
          <p:cNvPr id="24" name="Textfeld 23"/>
          <p:cNvSpPr txBox="1"/>
          <p:nvPr/>
        </p:nvSpPr>
        <p:spPr>
          <a:xfrm>
            <a:off x="7336212" y="4604255"/>
            <a:ext cx="2050360" cy="1384995"/>
          </a:xfrm>
          <a:prstGeom prst="rect">
            <a:avLst/>
          </a:prstGeom>
          <a:noFill/>
        </p:spPr>
        <p:txBody>
          <a:bodyPr wrap="square" rtlCol="0">
            <a:spAutoFit/>
          </a:bodyPr>
          <a:lstStyle/>
          <a:p>
            <a:pPr marL="171450" indent="-171450">
              <a:buFont typeface="Arial" panose="020B0604020202020204" pitchFamily="34" charset="0"/>
              <a:buChar char="•"/>
            </a:pPr>
            <a:r>
              <a:rPr lang="de-DE" sz="1200" dirty="0">
                <a:latin typeface="RotisSansSerif" pitchFamily="2" charset="0"/>
              </a:rPr>
              <a:t>Starke, informierte Zielgruppen, die ihre Rechte kennen</a:t>
            </a:r>
          </a:p>
          <a:p>
            <a:pPr marL="171450" indent="-171450">
              <a:buFont typeface="Arial" panose="020B0604020202020204" pitchFamily="34" charset="0"/>
              <a:buChar char="•"/>
            </a:pPr>
            <a:r>
              <a:rPr lang="de-DE" sz="1200" dirty="0">
                <a:latin typeface="RotisSansSerif" pitchFamily="2" charset="0"/>
              </a:rPr>
              <a:t>Niedrigschwellige Beschwerdemöglichkeit</a:t>
            </a:r>
          </a:p>
          <a:p>
            <a:pPr marL="171450" indent="-171450">
              <a:buFont typeface="Arial" panose="020B0604020202020204" pitchFamily="34" charset="0"/>
              <a:buChar char="•"/>
            </a:pPr>
            <a:r>
              <a:rPr lang="de-DE" sz="1200" dirty="0">
                <a:latin typeface="RotisSansSerif" pitchFamily="2" charset="0"/>
              </a:rPr>
              <a:t>Das Prinzip von Voice, Choice u. Exit einführen</a:t>
            </a:r>
          </a:p>
        </p:txBody>
      </p:sp>
      <p:sp>
        <p:nvSpPr>
          <p:cNvPr id="25" name="Textfeld 24"/>
          <p:cNvSpPr txBox="1"/>
          <p:nvPr/>
        </p:nvSpPr>
        <p:spPr>
          <a:xfrm>
            <a:off x="2204344" y="4076280"/>
            <a:ext cx="123444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de-DE"/>
              <a:t>Motivation</a:t>
            </a:r>
          </a:p>
        </p:txBody>
      </p:sp>
      <p:sp>
        <p:nvSpPr>
          <p:cNvPr id="26" name="Textfeld 25"/>
          <p:cNvSpPr txBox="1"/>
          <p:nvPr/>
        </p:nvSpPr>
        <p:spPr>
          <a:xfrm>
            <a:off x="8956342" y="4076280"/>
            <a:ext cx="52402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de-DE"/>
              <a:t>Tat</a:t>
            </a:r>
          </a:p>
        </p:txBody>
      </p:sp>
      <p:sp>
        <p:nvSpPr>
          <p:cNvPr id="27" name="Textfeld 26"/>
          <p:cNvSpPr txBox="1"/>
          <p:nvPr/>
        </p:nvSpPr>
        <p:spPr>
          <a:xfrm>
            <a:off x="9554717" y="2386426"/>
            <a:ext cx="52402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de-DE"/>
              <a:t>Tat</a:t>
            </a:r>
          </a:p>
        </p:txBody>
      </p:sp>
      <p:sp>
        <p:nvSpPr>
          <p:cNvPr id="28" name="Textfeld 27"/>
          <p:cNvSpPr txBox="1"/>
          <p:nvPr/>
        </p:nvSpPr>
        <p:spPr>
          <a:xfrm>
            <a:off x="9758982" y="3349840"/>
            <a:ext cx="52402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de-DE"/>
              <a:t>Tat</a:t>
            </a:r>
          </a:p>
        </p:txBody>
      </p:sp>
      <p:sp>
        <p:nvSpPr>
          <p:cNvPr id="14" name="Titel 1">
            <a:extLst>
              <a:ext uri="{FF2B5EF4-FFF2-40B4-BE49-F238E27FC236}">
                <a16:creationId xmlns:a16="http://schemas.microsoft.com/office/drawing/2014/main" id="{0E376D0B-6245-0108-E7D9-EF2032E75F6C}"/>
              </a:ext>
            </a:extLst>
          </p:cNvPr>
          <p:cNvSpPr txBox="1">
            <a:spLocks/>
          </p:cNvSpPr>
          <p:nvPr/>
        </p:nvSpPr>
        <p:spPr>
          <a:xfrm>
            <a:off x="762000" y="427080"/>
            <a:ext cx="10972320" cy="1142640"/>
          </a:xfrm>
          <a:prstGeom prst="rect">
            <a:avLst/>
          </a:prstGeom>
        </p:spPr>
        <p:txBody>
          <a:bodyPr/>
          <a:lstStyle>
            <a:lvl1pPr algn="ctr" defTabSz="914400" rtl="0" eaLnBrk="1" latinLnBrk="0" hangingPunct="1">
              <a:lnSpc>
                <a:spcPct val="90000"/>
              </a:lnSpc>
              <a:spcBef>
                <a:spcPct val="0"/>
              </a:spcBef>
              <a:buNone/>
              <a:defRPr sz="4000" b="1" kern="1200">
                <a:solidFill>
                  <a:srgbClr val="AE3276"/>
                </a:solidFill>
                <a:latin typeface="+mj-lt"/>
                <a:ea typeface="+mj-ea"/>
                <a:cs typeface="+mj-cs"/>
              </a:defRPr>
            </a:lvl1pPr>
          </a:lstStyle>
          <a:p>
            <a:r>
              <a:rPr lang="de-DE" sz="4000" b="0" kern="100" dirty="0">
                <a:effectLst/>
                <a:ea typeface="Aptos" panose="020B0004020202020204" pitchFamily="34" charset="0"/>
                <a:cs typeface="Aptos" panose="020B0004020202020204" pitchFamily="34" charset="0"/>
              </a:rPr>
              <a:t>Warum Sensibilisierung wichtig ist:</a:t>
            </a:r>
            <a:endParaRPr lang="de-DE" b="0" dirty="0"/>
          </a:p>
        </p:txBody>
      </p:sp>
    </p:spTree>
    <p:extLst>
      <p:ext uri="{BB962C8B-B14F-4D97-AF65-F5344CB8AC3E}">
        <p14:creationId xmlns:p14="http://schemas.microsoft.com/office/powerpoint/2010/main" val="112181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8" grpId="0" animBg="1"/>
      <p:bldP spid="9" grpId="0" animBg="1"/>
      <p:bldP spid="11" grpId="0" animBg="1"/>
      <p:bldP spid="13" grpId="0" animBg="1"/>
      <p:bldP spid="15" grpId="0" animBg="1"/>
      <p:bldP spid="17" grpId="0" animBg="1"/>
      <p:bldP spid="18" grpId="0" animBg="1"/>
      <p:bldP spid="19" grpId="0" animBg="1"/>
      <p:bldP spid="20" grpId="0" animBg="1"/>
      <p:bldP spid="21" grpId="0" animBg="1"/>
      <p:bldP spid="22" grpId="0"/>
      <p:bldP spid="23" grpId="0"/>
      <p:bldP spid="24"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97D55C-39B7-FB97-7071-2A2F944CE7A2}"/>
              </a:ext>
            </a:extLst>
          </p:cNvPr>
          <p:cNvSpPr txBox="1">
            <a:spLocks/>
          </p:cNvSpPr>
          <p:nvPr/>
        </p:nvSpPr>
        <p:spPr>
          <a:xfrm>
            <a:off x="917864" y="674406"/>
            <a:ext cx="10356273" cy="1325563"/>
          </a:xfrm>
          <a:prstGeom prst="rect">
            <a:avLst/>
          </a:prstGeom>
        </p:spPr>
        <p:txBody>
          <a:bodyPr/>
          <a:lstStyle>
            <a:lvl1pPr algn="l" defTabSz="914400" rtl="0" eaLnBrk="1" latinLnBrk="0" hangingPunct="1">
              <a:lnSpc>
                <a:spcPct val="90000"/>
              </a:lnSpc>
              <a:spcBef>
                <a:spcPct val="0"/>
              </a:spcBef>
              <a:buNone/>
              <a:defRPr sz="4400" kern="1200">
                <a:solidFill>
                  <a:srgbClr val="AE3276"/>
                </a:solidFill>
                <a:latin typeface="+mj-lt"/>
                <a:ea typeface="+mj-ea"/>
                <a:cs typeface="+mj-cs"/>
              </a:defRPr>
            </a:lvl1pPr>
          </a:lstStyle>
          <a:p>
            <a:r>
              <a:rPr lang="de-DE">
                <a:solidFill>
                  <a:srgbClr val="E4692A"/>
                </a:solidFill>
              </a:rPr>
              <a:t>1</a:t>
            </a:r>
            <a:r>
              <a:rPr lang="de-DE">
                <a:solidFill>
                  <a:srgbClr val="AD216A"/>
                </a:solidFill>
              </a:rPr>
              <a:t>  Fachstelle für den Umgang mit </a:t>
            </a:r>
            <a:br>
              <a:rPr lang="de-DE">
                <a:solidFill>
                  <a:srgbClr val="AD216A"/>
                </a:solidFill>
              </a:rPr>
            </a:br>
            <a:r>
              <a:rPr lang="de-DE">
                <a:solidFill>
                  <a:srgbClr val="AD216A"/>
                </a:solidFill>
              </a:rPr>
              <a:t>    sexualisierter Gewalt </a:t>
            </a:r>
            <a:endParaRPr lang="de-DE" dirty="0">
              <a:solidFill>
                <a:srgbClr val="AD216A"/>
              </a:solidFill>
            </a:endParaRPr>
          </a:p>
        </p:txBody>
      </p:sp>
      <p:pic>
        <p:nvPicPr>
          <p:cNvPr id="3" name="Grafik 2">
            <a:extLst>
              <a:ext uri="{FF2B5EF4-FFF2-40B4-BE49-F238E27FC236}">
                <a16:creationId xmlns:a16="http://schemas.microsoft.com/office/drawing/2014/main" id="{62E951AB-23FF-F15F-7798-A3FA39DE7F83}"/>
              </a:ext>
            </a:extLst>
          </p:cNvPr>
          <p:cNvPicPr>
            <a:picLocks noChangeAspect="1"/>
          </p:cNvPicPr>
          <p:nvPr/>
        </p:nvPicPr>
        <p:blipFill>
          <a:blip r:embed="rId3"/>
          <a:stretch>
            <a:fillRect/>
          </a:stretch>
        </p:blipFill>
        <p:spPr>
          <a:xfrm>
            <a:off x="4881563" y="2581003"/>
            <a:ext cx="1147202" cy="1143000"/>
          </a:xfrm>
          <a:prstGeom prst="rect">
            <a:avLst/>
          </a:prstGeom>
        </p:spPr>
      </p:pic>
      <p:pic>
        <p:nvPicPr>
          <p:cNvPr id="4" name="Grafik 3">
            <a:extLst>
              <a:ext uri="{FF2B5EF4-FFF2-40B4-BE49-F238E27FC236}">
                <a16:creationId xmlns:a16="http://schemas.microsoft.com/office/drawing/2014/main" id="{5A766D8C-3164-74A1-B64E-21277090D0DE}"/>
              </a:ext>
            </a:extLst>
          </p:cNvPr>
          <p:cNvPicPr>
            <a:picLocks noChangeAspect="1"/>
          </p:cNvPicPr>
          <p:nvPr/>
        </p:nvPicPr>
        <p:blipFill>
          <a:blip r:embed="rId4"/>
          <a:stretch>
            <a:fillRect/>
          </a:stretch>
        </p:blipFill>
        <p:spPr>
          <a:xfrm>
            <a:off x="4853395" y="3757696"/>
            <a:ext cx="1147202" cy="1143000"/>
          </a:xfrm>
          <a:prstGeom prst="rect">
            <a:avLst/>
          </a:prstGeom>
        </p:spPr>
      </p:pic>
      <p:pic>
        <p:nvPicPr>
          <p:cNvPr id="5" name="Grafik 4">
            <a:extLst>
              <a:ext uri="{FF2B5EF4-FFF2-40B4-BE49-F238E27FC236}">
                <a16:creationId xmlns:a16="http://schemas.microsoft.com/office/drawing/2014/main" id="{CD6C6B17-ADE2-04FA-C2C2-8EFC6126B3F0}"/>
              </a:ext>
            </a:extLst>
          </p:cNvPr>
          <p:cNvPicPr>
            <a:picLocks noChangeAspect="1"/>
          </p:cNvPicPr>
          <p:nvPr/>
        </p:nvPicPr>
        <p:blipFill>
          <a:blip r:embed="rId5"/>
          <a:stretch>
            <a:fillRect/>
          </a:stretch>
        </p:blipFill>
        <p:spPr>
          <a:xfrm>
            <a:off x="6159000" y="2581003"/>
            <a:ext cx="1143000" cy="1143000"/>
          </a:xfrm>
          <a:prstGeom prst="rect">
            <a:avLst/>
          </a:prstGeom>
        </p:spPr>
      </p:pic>
      <p:pic>
        <p:nvPicPr>
          <p:cNvPr id="6" name="Grafik 5">
            <a:extLst>
              <a:ext uri="{FF2B5EF4-FFF2-40B4-BE49-F238E27FC236}">
                <a16:creationId xmlns:a16="http://schemas.microsoft.com/office/drawing/2014/main" id="{855E4A6E-7108-FB81-8DA4-0A280E50E2D9}"/>
              </a:ext>
            </a:extLst>
          </p:cNvPr>
          <p:cNvPicPr>
            <a:picLocks noChangeAspect="1"/>
          </p:cNvPicPr>
          <p:nvPr/>
        </p:nvPicPr>
        <p:blipFill>
          <a:blip r:embed="rId6"/>
          <a:stretch>
            <a:fillRect/>
          </a:stretch>
        </p:blipFill>
        <p:spPr>
          <a:xfrm>
            <a:off x="6144916" y="3763412"/>
            <a:ext cx="1133118" cy="1137284"/>
          </a:xfrm>
          <a:prstGeom prst="rect">
            <a:avLst/>
          </a:prstGeom>
        </p:spPr>
      </p:pic>
      <p:sp>
        <p:nvSpPr>
          <p:cNvPr id="7" name="Rectangle 39">
            <a:extLst>
              <a:ext uri="{FF2B5EF4-FFF2-40B4-BE49-F238E27FC236}">
                <a16:creationId xmlns:a16="http://schemas.microsoft.com/office/drawing/2014/main" id="{5DC60C48-C0A8-BA83-DAA8-1EC019C49889}"/>
              </a:ext>
            </a:extLst>
          </p:cNvPr>
          <p:cNvSpPr/>
          <p:nvPr/>
        </p:nvSpPr>
        <p:spPr>
          <a:xfrm flipH="1">
            <a:off x="1842246" y="2884671"/>
            <a:ext cx="2912211" cy="506292"/>
          </a:xfrm>
          <a:prstGeom prst="rect">
            <a:avLst/>
          </a:prstGeom>
          <a:ln>
            <a:noFill/>
          </a:ln>
        </p:spPr>
        <p:txBody>
          <a:bodyPr wrap="square" anchor="t">
            <a:spAutoFit/>
          </a:bodyPr>
          <a:lstStyle/>
          <a:p>
            <a:pPr algn="r">
              <a:lnSpc>
                <a:spcPct val="150000"/>
              </a:lnSpc>
            </a:pPr>
            <a:r>
              <a:rPr lang="en-US" sz="2000" b="1" dirty="0" err="1">
                <a:solidFill>
                  <a:srgbClr val="1A5B63"/>
                </a:solidFill>
                <a:latin typeface="Calibri" panose="020F0502020204030204" pitchFamily="34" charset="0"/>
                <a:cs typeface="Calibri" panose="020F0502020204030204" pitchFamily="34" charset="0"/>
              </a:rPr>
              <a:t>Ansprechstelle</a:t>
            </a:r>
            <a:endParaRPr lang="en-US" sz="1400" dirty="0">
              <a:solidFill>
                <a:srgbClr val="1A5B63"/>
              </a:solidFill>
              <a:latin typeface="Calibri" panose="020F0502020204030204" pitchFamily="34" charset="0"/>
              <a:cs typeface="Calibri" panose="020F0502020204030204" pitchFamily="34" charset="0"/>
            </a:endParaRPr>
          </a:p>
        </p:txBody>
      </p:sp>
      <p:sp>
        <p:nvSpPr>
          <p:cNvPr id="8" name="Rectangle 38">
            <a:extLst>
              <a:ext uri="{FF2B5EF4-FFF2-40B4-BE49-F238E27FC236}">
                <a16:creationId xmlns:a16="http://schemas.microsoft.com/office/drawing/2014/main" id="{F9A0A086-9DA6-1E23-926F-88D653DF3B16}"/>
              </a:ext>
            </a:extLst>
          </p:cNvPr>
          <p:cNvSpPr/>
          <p:nvPr/>
        </p:nvSpPr>
        <p:spPr>
          <a:xfrm>
            <a:off x="7452615" y="2901739"/>
            <a:ext cx="3791648" cy="506292"/>
          </a:xfrm>
          <a:prstGeom prst="rect">
            <a:avLst/>
          </a:prstGeom>
          <a:ln>
            <a:noFill/>
          </a:ln>
        </p:spPr>
        <p:txBody>
          <a:bodyPr wrap="square" anchor="t">
            <a:spAutoFit/>
          </a:bodyPr>
          <a:lstStyle/>
          <a:p>
            <a:pPr>
              <a:lnSpc>
                <a:spcPct val="150000"/>
              </a:lnSpc>
            </a:pPr>
            <a:r>
              <a:rPr lang="en-US" sz="2000" b="1" dirty="0" err="1">
                <a:solidFill>
                  <a:srgbClr val="AE3276"/>
                </a:solidFill>
                <a:latin typeface="Calibri" panose="020F0502020204030204" pitchFamily="34" charset="0"/>
                <a:cs typeface="Calibri" panose="020F0502020204030204" pitchFamily="34" charset="0"/>
              </a:rPr>
              <a:t>Anerkennungskommission</a:t>
            </a:r>
            <a:endParaRPr lang="en-US" sz="2000" b="1" dirty="0">
              <a:solidFill>
                <a:srgbClr val="AE3276"/>
              </a:solidFill>
              <a:latin typeface="Calibri" panose="020F0502020204030204" pitchFamily="34" charset="0"/>
              <a:cs typeface="Calibri" panose="020F0502020204030204" pitchFamily="34" charset="0"/>
            </a:endParaRPr>
          </a:p>
        </p:txBody>
      </p:sp>
      <p:sp>
        <p:nvSpPr>
          <p:cNvPr id="9" name="Textfeld 8">
            <a:extLst>
              <a:ext uri="{FF2B5EF4-FFF2-40B4-BE49-F238E27FC236}">
                <a16:creationId xmlns:a16="http://schemas.microsoft.com/office/drawing/2014/main" id="{8263BFD9-65B6-E1DA-7CB4-4841C2901BB7}"/>
              </a:ext>
            </a:extLst>
          </p:cNvPr>
          <p:cNvSpPr txBox="1"/>
          <p:nvPr/>
        </p:nvSpPr>
        <p:spPr>
          <a:xfrm>
            <a:off x="4425472" y="5277130"/>
            <a:ext cx="3336106" cy="369332"/>
          </a:xfrm>
          <a:prstGeom prst="rect">
            <a:avLst/>
          </a:prstGeom>
          <a:noFill/>
        </p:spPr>
        <p:txBody>
          <a:bodyPr wrap="none" rtlCol="0">
            <a:spAutoFit/>
          </a:bodyPr>
          <a:lstStyle/>
          <a:p>
            <a:r>
              <a:rPr lang="en-US" dirty="0" err="1">
                <a:solidFill>
                  <a:schemeClr val="bg2">
                    <a:lumMod val="50000"/>
                  </a:schemeClr>
                </a:solidFill>
                <a:latin typeface="Calibri" panose="020F0502020204030204" pitchFamily="34" charset="0"/>
                <a:cs typeface="Calibri" panose="020F0502020204030204" pitchFamily="34" charset="0"/>
              </a:rPr>
              <a:t>Nach</a:t>
            </a:r>
            <a:r>
              <a:rPr lang="en-US" dirty="0">
                <a:solidFill>
                  <a:schemeClr val="bg2">
                    <a:lumMod val="50000"/>
                  </a:schemeClr>
                </a:solidFill>
                <a:latin typeface="Calibri" panose="020F0502020204030204" pitchFamily="34" charset="0"/>
                <a:cs typeface="Calibri" panose="020F0502020204030204" pitchFamily="34" charset="0"/>
              </a:rPr>
              <a:t> </a:t>
            </a:r>
            <a:r>
              <a:rPr lang="en-US" sz="1800" dirty="0">
                <a:solidFill>
                  <a:schemeClr val="bg2">
                    <a:lumMod val="50000"/>
                  </a:schemeClr>
                </a:solidFill>
                <a:latin typeface="Calibri" panose="020F0502020204030204" pitchFamily="34" charset="0"/>
                <a:cs typeface="Calibri" panose="020F0502020204030204" pitchFamily="34" charset="0"/>
              </a:rPr>
              <a:t>§ 5-9 des </a:t>
            </a:r>
            <a:r>
              <a:rPr lang="en-US" sz="1800" dirty="0" err="1">
                <a:solidFill>
                  <a:schemeClr val="bg2">
                    <a:lumMod val="50000"/>
                  </a:schemeClr>
                </a:solidFill>
                <a:latin typeface="Calibri" panose="020F0502020204030204" pitchFamily="34" charset="0"/>
                <a:cs typeface="Calibri" panose="020F0502020204030204" pitchFamily="34" charset="0"/>
              </a:rPr>
              <a:t>Präventionsgesetz</a:t>
            </a:r>
            <a:endParaRPr lang="de-DE" dirty="0">
              <a:solidFill>
                <a:schemeClr val="bg2">
                  <a:lumMod val="50000"/>
                </a:schemeClr>
              </a:solidFill>
            </a:endParaRPr>
          </a:p>
        </p:txBody>
      </p:sp>
      <p:sp>
        <p:nvSpPr>
          <p:cNvPr id="10" name="Rectangle 37">
            <a:extLst>
              <a:ext uri="{FF2B5EF4-FFF2-40B4-BE49-F238E27FC236}">
                <a16:creationId xmlns:a16="http://schemas.microsoft.com/office/drawing/2014/main" id="{7B19C8FB-4425-9F97-B791-E0060B4A2E42}"/>
              </a:ext>
            </a:extLst>
          </p:cNvPr>
          <p:cNvSpPr/>
          <p:nvPr/>
        </p:nvSpPr>
        <p:spPr>
          <a:xfrm>
            <a:off x="7479271" y="4025637"/>
            <a:ext cx="2196000" cy="506292"/>
          </a:xfrm>
          <a:prstGeom prst="rect">
            <a:avLst/>
          </a:prstGeom>
          <a:ln>
            <a:noFill/>
          </a:ln>
        </p:spPr>
        <p:txBody>
          <a:bodyPr wrap="square" anchor="t">
            <a:spAutoFit/>
          </a:bodyPr>
          <a:lstStyle/>
          <a:p>
            <a:pPr>
              <a:lnSpc>
                <a:spcPct val="150000"/>
              </a:lnSpc>
            </a:pPr>
            <a:r>
              <a:rPr lang="en-US" sz="2000" b="1" dirty="0" err="1">
                <a:solidFill>
                  <a:srgbClr val="25A0B0"/>
                </a:solidFill>
                <a:latin typeface="Calibri" panose="020F0502020204030204" pitchFamily="34" charset="0"/>
                <a:cs typeface="Calibri" panose="020F0502020204030204" pitchFamily="34" charset="0"/>
              </a:rPr>
              <a:t>Präventionsteam</a:t>
            </a:r>
            <a:endParaRPr lang="en-US" sz="1400" dirty="0">
              <a:solidFill>
                <a:srgbClr val="25A0B0"/>
              </a:solidFill>
              <a:latin typeface="Calibri" panose="020F0502020204030204" pitchFamily="34" charset="0"/>
              <a:cs typeface="Calibri" panose="020F0502020204030204" pitchFamily="34" charset="0"/>
            </a:endParaRPr>
          </a:p>
        </p:txBody>
      </p:sp>
      <p:sp>
        <p:nvSpPr>
          <p:cNvPr id="11" name="Rectangle 40">
            <a:extLst>
              <a:ext uri="{FF2B5EF4-FFF2-40B4-BE49-F238E27FC236}">
                <a16:creationId xmlns:a16="http://schemas.microsoft.com/office/drawing/2014/main" id="{369FED97-7B11-4909-A8AD-510B4055ECBA}"/>
              </a:ext>
            </a:extLst>
          </p:cNvPr>
          <p:cNvSpPr/>
          <p:nvPr/>
        </p:nvSpPr>
        <p:spPr>
          <a:xfrm>
            <a:off x="3136520" y="4040251"/>
            <a:ext cx="1617936" cy="506292"/>
          </a:xfrm>
          <a:prstGeom prst="rect">
            <a:avLst/>
          </a:prstGeom>
          <a:ln>
            <a:noFill/>
          </a:ln>
        </p:spPr>
        <p:txBody>
          <a:bodyPr wrap="square" anchor="t">
            <a:spAutoFit/>
          </a:bodyPr>
          <a:lstStyle/>
          <a:p>
            <a:pPr algn="r">
              <a:lnSpc>
                <a:spcPct val="150000"/>
              </a:lnSpc>
            </a:pPr>
            <a:r>
              <a:rPr lang="en-US" sz="2000" b="1" dirty="0" err="1">
                <a:solidFill>
                  <a:srgbClr val="B0A448"/>
                </a:solidFill>
                <a:latin typeface="Calibri" panose="020F0502020204030204" pitchFamily="34" charset="0"/>
                <a:cs typeface="Calibri" panose="020F0502020204030204" pitchFamily="34" charset="0"/>
              </a:rPr>
              <a:t>Meldestelle</a:t>
            </a:r>
            <a:endParaRPr lang="en-US" sz="1400" dirty="0">
              <a:solidFill>
                <a:srgbClr val="B0A44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6849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6">
            <a:extLst>
              <a:ext uri="{FF2B5EF4-FFF2-40B4-BE49-F238E27FC236}">
                <a16:creationId xmlns:a16="http://schemas.microsoft.com/office/drawing/2014/main" id="{46C19E9F-8CAD-F395-203F-BB8ACA95FDD9}"/>
              </a:ext>
            </a:extLst>
          </p:cNvPr>
          <p:cNvSpPr/>
          <p:nvPr/>
        </p:nvSpPr>
        <p:spPr>
          <a:xfrm>
            <a:off x="3183212" y="2735821"/>
            <a:ext cx="3446188" cy="2053639"/>
          </a:xfrm>
          <a:prstGeom prst="rect">
            <a:avLst/>
          </a:prstGeom>
          <a:ln>
            <a:noFill/>
          </a:ln>
        </p:spPr>
        <p:txBody>
          <a:bodyPr wrap="square" lIns="0" rIns="0" anchor="ctr">
            <a:spAutoFit/>
          </a:bodyPr>
          <a:lstStyle/>
          <a:p>
            <a:pPr lvl="0">
              <a:lnSpc>
                <a:spcPct val="107000"/>
              </a:lnSpc>
            </a:pPr>
            <a:r>
              <a:rPr lang="de-DE" sz="2000" b="1" dirty="0">
                <a:solidFill>
                  <a:schemeClr val="bg2">
                    <a:lumMod val="10000"/>
                  </a:schemeClr>
                </a:solidFill>
                <a:latin typeface="Calibri" panose="020F0502020204030204" pitchFamily="34" charset="0"/>
                <a:cs typeface="Calibri" panose="020F0502020204030204" pitchFamily="34" charset="0"/>
              </a:rPr>
              <a:t>Aufgaben</a:t>
            </a:r>
          </a:p>
          <a:p>
            <a:pPr marL="342900" lvl="0" indent="-342900">
              <a:lnSpc>
                <a:spcPct val="107000"/>
              </a:lnSpc>
              <a:buClr>
                <a:schemeClr val="tx1"/>
              </a:buClr>
              <a:buFont typeface="Systemschrift Normal"/>
              <a:buChar char="•"/>
            </a:pPr>
            <a:r>
              <a:rPr lang="de-DE" sz="2000" dirty="0">
                <a:solidFill>
                  <a:schemeClr val="bg2">
                    <a:lumMod val="10000"/>
                  </a:schemeClr>
                </a:solidFill>
                <a:latin typeface="Calibri" panose="020F0502020204030204" pitchFamily="34" charset="0"/>
                <a:cs typeface="Calibri" panose="020F0502020204030204" pitchFamily="34" charset="0"/>
              </a:rPr>
              <a:t>Clearinggespräche und Beratung</a:t>
            </a:r>
          </a:p>
          <a:p>
            <a:pPr marL="342900" lvl="0" indent="-342900">
              <a:lnSpc>
                <a:spcPct val="107000"/>
              </a:lnSpc>
              <a:buClr>
                <a:schemeClr val="tx1"/>
              </a:buClr>
              <a:buFont typeface="Systemschrift Normal"/>
              <a:buChar char="•"/>
            </a:pPr>
            <a:r>
              <a:rPr lang="de-DE" sz="2000" dirty="0">
                <a:solidFill>
                  <a:schemeClr val="bg2">
                    <a:lumMod val="10000"/>
                  </a:schemeClr>
                </a:solidFill>
                <a:latin typeface="Calibri" panose="020F0502020204030204" pitchFamily="34" charset="0"/>
                <a:cs typeface="Calibri" panose="020F0502020204030204" pitchFamily="34" charset="0"/>
              </a:rPr>
              <a:t>Unterstützungsleistungen bei</a:t>
            </a:r>
            <a:br>
              <a:rPr lang="de-DE" sz="2000" dirty="0">
                <a:solidFill>
                  <a:schemeClr val="bg2">
                    <a:lumMod val="10000"/>
                  </a:schemeClr>
                </a:solidFill>
                <a:latin typeface="Calibri" panose="020F0502020204030204" pitchFamily="34" charset="0"/>
                <a:cs typeface="Calibri" panose="020F0502020204030204" pitchFamily="34" charset="0"/>
              </a:rPr>
            </a:br>
            <a:r>
              <a:rPr lang="de-DE" sz="2000" dirty="0">
                <a:solidFill>
                  <a:schemeClr val="bg2">
                    <a:lumMod val="10000"/>
                  </a:schemeClr>
                </a:solidFill>
                <a:latin typeface="Calibri" panose="020F0502020204030204" pitchFamily="34" charset="0"/>
                <a:cs typeface="Calibri" panose="020F0502020204030204" pitchFamily="34" charset="0"/>
              </a:rPr>
              <a:t>garantierter Vertraulichkeit</a:t>
            </a:r>
            <a:br>
              <a:rPr lang="de-DE" sz="2000" dirty="0">
                <a:solidFill>
                  <a:schemeClr val="bg2">
                    <a:lumMod val="10000"/>
                  </a:schemeClr>
                </a:solidFill>
                <a:latin typeface="Calibri" panose="020F0502020204030204" pitchFamily="34" charset="0"/>
                <a:cs typeface="Calibri" panose="020F0502020204030204" pitchFamily="34" charset="0"/>
              </a:rPr>
            </a:br>
            <a:r>
              <a:rPr lang="de-DE" sz="2000" dirty="0">
                <a:solidFill>
                  <a:schemeClr val="bg2">
                    <a:lumMod val="10000"/>
                  </a:schemeClr>
                </a:solidFill>
                <a:latin typeface="Calibri" panose="020F0502020204030204" pitchFamily="34" charset="0"/>
                <a:cs typeface="Calibri" panose="020F0502020204030204" pitchFamily="34" charset="0"/>
              </a:rPr>
              <a:t>und </a:t>
            </a:r>
            <a:r>
              <a:rPr lang="de-DE" sz="2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Anonymität</a:t>
            </a:r>
          </a:p>
        </p:txBody>
      </p:sp>
      <p:sp>
        <p:nvSpPr>
          <p:cNvPr id="9" name="Titel 1">
            <a:extLst>
              <a:ext uri="{FF2B5EF4-FFF2-40B4-BE49-F238E27FC236}">
                <a16:creationId xmlns:a16="http://schemas.microsoft.com/office/drawing/2014/main" id="{D85477A8-8415-F626-0C6E-22F6D56DF6BC}"/>
              </a:ext>
            </a:extLst>
          </p:cNvPr>
          <p:cNvSpPr>
            <a:spLocks noGrp="1"/>
          </p:cNvSpPr>
          <p:nvPr>
            <p:ph type="title" idx="4294967295"/>
          </p:nvPr>
        </p:nvSpPr>
        <p:spPr>
          <a:xfrm>
            <a:off x="917865" y="674406"/>
            <a:ext cx="8054685" cy="1325563"/>
          </a:xfrm>
        </p:spPr>
        <p:txBody>
          <a:bodyPr/>
          <a:lstStyle/>
          <a:p>
            <a:r>
              <a:rPr lang="de-DE" dirty="0">
                <a:solidFill>
                  <a:srgbClr val="E4692A">
                    <a:alpha val="30000"/>
                  </a:srgbClr>
                </a:solidFill>
              </a:rPr>
              <a:t>1</a:t>
            </a:r>
            <a:r>
              <a:rPr lang="de-DE" dirty="0">
                <a:solidFill>
                  <a:srgbClr val="AD216A">
                    <a:alpha val="30000"/>
                  </a:srgbClr>
                </a:solidFill>
              </a:rPr>
              <a:t>  Fachstelle für den Umgang mit </a:t>
            </a:r>
            <a:br>
              <a:rPr lang="de-DE" dirty="0">
                <a:solidFill>
                  <a:srgbClr val="AD216A">
                    <a:alpha val="30000"/>
                  </a:srgbClr>
                </a:solidFill>
              </a:rPr>
            </a:br>
            <a:r>
              <a:rPr lang="de-DE" dirty="0">
                <a:solidFill>
                  <a:srgbClr val="AD216A">
                    <a:alpha val="30000"/>
                  </a:srgbClr>
                </a:solidFill>
              </a:rPr>
              <a:t>    sexualisierter Gewalt </a:t>
            </a:r>
          </a:p>
        </p:txBody>
      </p:sp>
      <p:pic>
        <p:nvPicPr>
          <p:cNvPr id="10" name="Grafik 9">
            <a:extLst>
              <a:ext uri="{FF2B5EF4-FFF2-40B4-BE49-F238E27FC236}">
                <a16:creationId xmlns:a16="http://schemas.microsoft.com/office/drawing/2014/main" id="{857952FD-C4E8-0451-9842-ACB97EFD65C3}"/>
              </a:ext>
            </a:extLst>
          </p:cNvPr>
          <p:cNvPicPr>
            <a:picLocks noChangeAspect="1"/>
          </p:cNvPicPr>
          <p:nvPr/>
        </p:nvPicPr>
        <p:blipFill>
          <a:blip r:embed="rId3"/>
          <a:stretch>
            <a:fillRect/>
          </a:stretch>
        </p:blipFill>
        <p:spPr>
          <a:xfrm>
            <a:off x="1076326" y="2117221"/>
            <a:ext cx="1658084" cy="1652011"/>
          </a:xfrm>
          <a:prstGeom prst="rect">
            <a:avLst/>
          </a:prstGeom>
        </p:spPr>
      </p:pic>
      <p:sp>
        <p:nvSpPr>
          <p:cNvPr id="11" name="Rectangle 40">
            <a:extLst>
              <a:ext uri="{FF2B5EF4-FFF2-40B4-BE49-F238E27FC236}">
                <a16:creationId xmlns:a16="http://schemas.microsoft.com/office/drawing/2014/main" id="{21D537B9-7F48-64CD-9BFE-6C73D59B577E}"/>
              </a:ext>
            </a:extLst>
          </p:cNvPr>
          <p:cNvSpPr/>
          <p:nvPr/>
        </p:nvSpPr>
        <p:spPr>
          <a:xfrm>
            <a:off x="3114680" y="2011337"/>
            <a:ext cx="2457449" cy="671851"/>
          </a:xfrm>
          <a:prstGeom prst="rect">
            <a:avLst/>
          </a:prstGeom>
          <a:ln>
            <a:noFill/>
          </a:ln>
        </p:spPr>
        <p:txBody>
          <a:bodyPr wrap="square" anchor="t">
            <a:spAutoFit/>
          </a:bodyPr>
          <a:lstStyle/>
          <a:p>
            <a:pPr>
              <a:lnSpc>
                <a:spcPct val="150000"/>
              </a:lnSpc>
            </a:pPr>
            <a:r>
              <a:rPr lang="en-US" sz="2800" b="1" dirty="0" err="1">
                <a:solidFill>
                  <a:srgbClr val="1A5B63"/>
                </a:solidFill>
                <a:latin typeface="Calibri" panose="020F0502020204030204" pitchFamily="34" charset="0"/>
                <a:cs typeface="Calibri" panose="020F0502020204030204" pitchFamily="34" charset="0"/>
              </a:rPr>
              <a:t>Ansprechstelle</a:t>
            </a:r>
            <a:endParaRPr lang="en-US" sz="2800" dirty="0">
              <a:solidFill>
                <a:srgbClr val="1A5B63"/>
              </a:solidFill>
              <a:latin typeface="Calibri" panose="020F0502020204030204" pitchFamily="34" charset="0"/>
              <a:cs typeface="Calibri" panose="020F0502020204030204" pitchFamily="34" charset="0"/>
            </a:endParaRPr>
          </a:p>
        </p:txBody>
      </p:sp>
      <p:sp>
        <p:nvSpPr>
          <p:cNvPr id="17" name="Rectangle 46">
            <a:extLst>
              <a:ext uri="{FF2B5EF4-FFF2-40B4-BE49-F238E27FC236}">
                <a16:creationId xmlns:a16="http://schemas.microsoft.com/office/drawing/2014/main" id="{90B09839-7A51-6F33-137D-BB1414DC49B7}"/>
              </a:ext>
            </a:extLst>
          </p:cNvPr>
          <p:cNvSpPr/>
          <p:nvPr/>
        </p:nvSpPr>
        <p:spPr>
          <a:xfrm>
            <a:off x="7175499" y="2738282"/>
            <a:ext cx="3625855" cy="1724318"/>
          </a:xfrm>
          <a:prstGeom prst="rect">
            <a:avLst/>
          </a:prstGeom>
          <a:ln>
            <a:noFill/>
          </a:ln>
        </p:spPr>
        <p:txBody>
          <a:bodyPr wrap="square" lIns="0" rIns="0" anchor="ctr">
            <a:spAutoFit/>
          </a:bodyPr>
          <a:lstStyle/>
          <a:p>
            <a:pPr lvl="0">
              <a:lnSpc>
                <a:spcPct val="107000"/>
              </a:lnSpc>
            </a:pPr>
            <a:r>
              <a:rPr lang="de-DE" sz="2000" b="1" dirty="0">
                <a:solidFill>
                  <a:schemeClr val="bg2">
                    <a:lumMod val="10000"/>
                  </a:schemeClr>
                </a:solidFill>
                <a:latin typeface="Calibri" panose="020F0502020204030204" pitchFamily="34" charset="0"/>
                <a:cs typeface="Calibri" panose="020F0502020204030204" pitchFamily="34" charset="0"/>
              </a:rPr>
              <a:t>Kontakt </a:t>
            </a:r>
          </a:p>
          <a:p>
            <a:pPr lvl="0">
              <a:lnSpc>
                <a:spcPct val="107000"/>
              </a:lnSpc>
            </a:pPr>
            <a:r>
              <a:rPr lang="de-DE" sz="2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Maren Schubert</a:t>
            </a:r>
          </a:p>
          <a:p>
            <a:pPr lvl="0">
              <a:lnSpc>
                <a:spcPct val="107000"/>
              </a:lnSpc>
            </a:pPr>
            <a:r>
              <a:rPr lang="de-DE" sz="2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Tel.     (089) 5595-335</a:t>
            </a:r>
          </a:p>
          <a:p>
            <a:pPr lvl="0">
              <a:lnSpc>
                <a:spcPct val="107000"/>
              </a:lnSpc>
            </a:pPr>
            <a:r>
              <a:rPr lang="de-DE" sz="2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Mail   </a:t>
            </a:r>
            <a:r>
              <a:rPr lang="de-DE" sz="2000"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ansprechstelleSG@elkb.de</a:t>
            </a:r>
            <a:endParaRPr lang="de-DE" sz="2000"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pPr>
            <a:endParaRPr lang="de-DE" sz="2000" dirty="0">
              <a:solidFill>
                <a:schemeClr val="bg2">
                  <a:lumMod val="10000"/>
                </a:schemeClr>
              </a:solidFill>
              <a:latin typeface="Calibri" panose="020F0502020204030204" pitchFamily="34" charset="0"/>
              <a:cs typeface="Calibri" panose="020F0502020204030204" pitchFamily="34" charset="0"/>
            </a:endParaRPr>
          </a:p>
        </p:txBody>
      </p:sp>
      <p:pic>
        <p:nvPicPr>
          <p:cNvPr id="2" name="Grafik 1">
            <a:extLst>
              <a:ext uri="{FF2B5EF4-FFF2-40B4-BE49-F238E27FC236}">
                <a16:creationId xmlns:a16="http://schemas.microsoft.com/office/drawing/2014/main" id="{CB5490B3-7F9F-72EE-EE27-FCC0EFA519B5}"/>
              </a:ext>
            </a:extLst>
          </p:cNvPr>
          <p:cNvPicPr>
            <a:picLocks noChangeAspect="1"/>
          </p:cNvPicPr>
          <p:nvPr/>
        </p:nvPicPr>
        <p:blipFill>
          <a:blip r:embed="rId5"/>
          <a:stretch>
            <a:fillRect/>
          </a:stretch>
        </p:blipFill>
        <p:spPr>
          <a:xfrm>
            <a:off x="1061793" y="2126126"/>
            <a:ext cx="1709185" cy="1702924"/>
          </a:xfrm>
          <a:prstGeom prst="rect">
            <a:avLst/>
          </a:prstGeom>
        </p:spPr>
      </p:pic>
      <p:pic>
        <p:nvPicPr>
          <p:cNvPr id="3" name="Grafik 2">
            <a:extLst>
              <a:ext uri="{FF2B5EF4-FFF2-40B4-BE49-F238E27FC236}">
                <a16:creationId xmlns:a16="http://schemas.microsoft.com/office/drawing/2014/main" id="{EAD67750-8C1D-D561-6628-B676FC749121}"/>
              </a:ext>
            </a:extLst>
          </p:cNvPr>
          <p:cNvPicPr>
            <a:picLocks noChangeAspect="1"/>
          </p:cNvPicPr>
          <p:nvPr/>
        </p:nvPicPr>
        <p:blipFill>
          <a:blip r:embed="rId5"/>
          <a:stretch>
            <a:fillRect/>
          </a:stretch>
        </p:blipFill>
        <p:spPr>
          <a:xfrm>
            <a:off x="9396414" y="467533"/>
            <a:ext cx="649622" cy="647243"/>
          </a:xfrm>
          <a:prstGeom prst="rect">
            <a:avLst/>
          </a:prstGeom>
        </p:spPr>
      </p:pic>
      <p:pic>
        <p:nvPicPr>
          <p:cNvPr id="4" name="Grafik 3">
            <a:extLst>
              <a:ext uri="{FF2B5EF4-FFF2-40B4-BE49-F238E27FC236}">
                <a16:creationId xmlns:a16="http://schemas.microsoft.com/office/drawing/2014/main" id="{420E43BD-3E52-1F2D-7221-812018C97331}"/>
              </a:ext>
            </a:extLst>
          </p:cNvPr>
          <p:cNvPicPr>
            <a:picLocks noChangeAspect="1"/>
          </p:cNvPicPr>
          <p:nvPr/>
        </p:nvPicPr>
        <p:blipFill>
          <a:blip r:embed="rId3">
            <a:alphaModFix amt="30000"/>
          </a:blip>
          <a:stretch>
            <a:fillRect/>
          </a:stretch>
        </p:blipFill>
        <p:spPr>
          <a:xfrm>
            <a:off x="9382534" y="1144153"/>
            <a:ext cx="649622" cy="647243"/>
          </a:xfrm>
          <a:prstGeom prst="rect">
            <a:avLst/>
          </a:prstGeom>
        </p:spPr>
      </p:pic>
      <p:pic>
        <p:nvPicPr>
          <p:cNvPr id="5" name="Grafik 4">
            <a:extLst>
              <a:ext uri="{FF2B5EF4-FFF2-40B4-BE49-F238E27FC236}">
                <a16:creationId xmlns:a16="http://schemas.microsoft.com/office/drawing/2014/main" id="{912AA151-5E85-9F97-D354-05922875A5DD}"/>
              </a:ext>
            </a:extLst>
          </p:cNvPr>
          <p:cNvPicPr>
            <a:picLocks noChangeAspect="1"/>
          </p:cNvPicPr>
          <p:nvPr/>
        </p:nvPicPr>
        <p:blipFill>
          <a:blip r:embed="rId6">
            <a:alphaModFix amt="30000"/>
          </a:blip>
          <a:stretch>
            <a:fillRect/>
          </a:stretch>
        </p:blipFill>
        <p:spPr>
          <a:xfrm>
            <a:off x="10073769" y="467533"/>
            <a:ext cx="647243" cy="647243"/>
          </a:xfrm>
          <a:prstGeom prst="rect">
            <a:avLst/>
          </a:prstGeom>
        </p:spPr>
      </p:pic>
      <p:pic>
        <p:nvPicPr>
          <p:cNvPr id="6" name="Grafik 5">
            <a:extLst>
              <a:ext uri="{FF2B5EF4-FFF2-40B4-BE49-F238E27FC236}">
                <a16:creationId xmlns:a16="http://schemas.microsoft.com/office/drawing/2014/main" id="{B609E119-90CD-98AB-2D1C-90E9F90E946F}"/>
              </a:ext>
            </a:extLst>
          </p:cNvPr>
          <p:cNvPicPr>
            <a:picLocks noChangeAspect="1"/>
          </p:cNvPicPr>
          <p:nvPr/>
        </p:nvPicPr>
        <p:blipFill>
          <a:blip r:embed="rId7">
            <a:alphaModFix amt="30000"/>
          </a:blip>
          <a:stretch>
            <a:fillRect/>
          </a:stretch>
        </p:blipFill>
        <p:spPr>
          <a:xfrm>
            <a:off x="10045397" y="1149869"/>
            <a:ext cx="641647" cy="644006"/>
          </a:xfrm>
          <a:prstGeom prst="rect">
            <a:avLst/>
          </a:prstGeom>
        </p:spPr>
      </p:pic>
    </p:spTree>
    <p:extLst>
      <p:ext uri="{BB962C8B-B14F-4D97-AF65-F5344CB8AC3E}">
        <p14:creationId xmlns:p14="http://schemas.microsoft.com/office/powerpoint/2010/main" val="1050242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57952FD-C4E8-0451-9842-ACB97EFD65C3}"/>
              </a:ext>
            </a:extLst>
          </p:cNvPr>
          <p:cNvPicPr>
            <a:picLocks noChangeAspect="1"/>
          </p:cNvPicPr>
          <p:nvPr/>
        </p:nvPicPr>
        <p:blipFill>
          <a:blip r:embed="rId3"/>
          <a:stretch>
            <a:fillRect/>
          </a:stretch>
        </p:blipFill>
        <p:spPr>
          <a:xfrm>
            <a:off x="1076326" y="2117221"/>
            <a:ext cx="1658084" cy="1652011"/>
          </a:xfrm>
          <a:prstGeom prst="rect">
            <a:avLst/>
          </a:prstGeom>
        </p:spPr>
      </p:pic>
      <p:sp>
        <p:nvSpPr>
          <p:cNvPr id="11" name="Rectangle 40">
            <a:extLst>
              <a:ext uri="{FF2B5EF4-FFF2-40B4-BE49-F238E27FC236}">
                <a16:creationId xmlns:a16="http://schemas.microsoft.com/office/drawing/2014/main" id="{21D537B9-7F48-64CD-9BFE-6C73D59B577E}"/>
              </a:ext>
            </a:extLst>
          </p:cNvPr>
          <p:cNvSpPr/>
          <p:nvPr/>
        </p:nvSpPr>
        <p:spPr>
          <a:xfrm>
            <a:off x="3114680" y="2011337"/>
            <a:ext cx="4100508" cy="671851"/>
          </a:xfrm>
          <a:prstGeom prst="rect">
            <a:avLst/>
          </a:prstGeom>
          <a:ln>
            <a:noFill/>
          </a:ln>
        </p:spPr>
        <p:txBody>
          <a:bodyPr wrap="square" anchor="t">
            <a:spAutoFit/>
          </a:bodyPr>
          <a:lstStyle/>
          <a:p>
            <a:pPr>
              <a:lnSpc>
                <a:spcPct val="150000"/>
              </a:lnSpc>
            </a:pPr>
            <a:r>
              <a:rPr lang="en-US" sz="2800" b="1" err="1">
                <a:solidFill>
                  <a:srgbClr val="AE3276"/>
                </a:solidFill>
                <a:latin typeface="Calibri" panose="020F0502020204030204" pitchFamily="34" charset="0"/>
                <a:cs typeface="Calibri" panose="020F0502020204030204" pitchFamily="34" charset="0"/>
              </a:rPr>
              <a:t>Anerkennungskommission</a:t>
            </a:r>
            <a:endParaRPr lang="en-US" sz="2800">
              <a:solidFill>
                <a:srgbClr val="AE3276"/>
              </a:solidFill>
              <a:latin typeface="Calibri" panose="020F0502020204030204" pitchFamily="34" charset="0"/>
              <a:cs typeface="Calibri" panose="020F0502020204030204" pitchFamily="34" charset="0"/>
            </a:endParaRPr>
          </a:p>
        </p:txBody>
      </p:sp>
      <p:sp>
        <p:nvSpPr>
          <p:cNvPr id="16" name="Rectangle 46">
            <a:extLst>
              <a:ext uri="{FF2B5EF4-FFF2-40B4-BE49-F238E27FC236}">
                <a16:creationId xmlns:a16="http://schemas.microsoft.com/office/drawing/2014/main" id="{46C19E9F-8CAD-F395-203F-BB8ACA95FDD9}"/>
              </a:ext>
            </a:extLst>
          </p:cNvPr>
          <p:cNvSpPr/>
          <p:nvPr/>
        </p:nvSpPr>
        <p:spPr>
          <a:xfrm>
            <a:off x="3238503" y="2727795"/>
            <a:ext cx="3533771" cy="2382960"/>
          </a:xfrm>
          <a:prstGeom prst="rect">
            <a:avLst/>
          </a:prstGeom>
          <a:ln>
            <a:noFill/>
          </a:ln>
        </p:spPr>
        <p:txBody>
          <a:bodyPr wrap="square" lIns="0" rIns="0" anchor="ctr">
            <a:spAutoFit/>
          </a:bodyPr>
          <a:lstStyle/>
          <a:p>
            <a:pPr lvl="0">
              <a:lnSpc>
                <a:spcPct val="107000"/>
              </a:lnSpc>
            </a:pPr>
            <a:r>
              <a:rPr lang="de-DE" sz="2000" b="1">
                <a:solidFill>
                  <a:schemeClr val="bg2">
                    <a:lumMod val="10000"/>
                  </a:schemeClr>
                </a:solidFill>
                <a:latin typeface="Calibri" panose="020F0502020204030204" pitchFamily="34" charset="0"/>
                <a:cs typeface="Calibri" panose="020F0502020204030204" pitchFamily="34" charset="0"/>
              </a:rPr>
              <a:t>Aufgaben</a:t>
            </a:r>
          </a:p>
          <a:p>
            <a:pPr marL="171450" lvl="0" indent="-171450">
              <a:lnSpc>
                <a:spcPct val="107000"/>
              </a:lnSpc>
              <a:buFont typeface="Arial" panose="020B0604020202020204" pitchFamily="34" charset="0"/>
              <a:buChar char="•"/>
            </a:pPr>
            <a:r>
              <a:rPr lang="de-DE" sz="2000">
                <a:solidFill>
                  <a:schemeClr val="bg2">
                    <a:lumMod val="10000"/>
                  </a:schemeClr>
                </a:solidFill>
                <a:latin typeface="Calibri" panose="020F0502020204030204" pitchFamily="34" charset="0"/>
                <a:cs typeface="Calibri" panose="020F0502020204030204" pitchFamily="34" charset="0"/>
              </a:rPr>
              <a:t>Clearinggespräche und Beratung</a:t>
            </a:r>
          </a:p>
          <a:p>
            <a:pPr marL="171450" lvl="0" indent="-171450">
              <a:lnSpc>
                <a:spcPct val="107000"/>
              </a:lnSpc>
              <a:buFont typeface="Arial" panose="020B0604020202020204" pitchFamily="34" charset="0"/>
              <a:buChar char="•"/>
            </a:pPr>
            <a:r>
              <a:rPr lang="de-DE" sz="2000">
                <a:solidFill>
                  <a:schemeClr val="bg2">
                    <a:lumMod val="10000"/>
                  </a:schemeClr>
                </a:solidFill>
                <a:latin typeface="Calibri" panose="020F0502020204030204" pitchFamily="34" charset="0"/>
                <a:cs typeface="Calibri" panose="020F0502020204030204" pitchFamily="34" charset="0"/>
              </a:rPr>
              <a:t>Antragsverfahren</a:t>
            </a:r>
          </a:p>
          <a:p>
            <a:pPr marL="171450" lvl="0" indent="-171450">
              <a:lnSpc>
                <a:spcPct val="107000"/>
              </a:lnSpc>
              <a:buFont typeface="Arial" panose="020B0604020202020204" pitchFamily="34" charset="0"/>
              <a:buChar char="•"/>
            </a:pPr>
            <a:r>
              <a:rPr lang="de-DE" sz="2000">
                <a:solidFill>
                  <a:schemeClr val="bg2">
                    <a:lumMod val="10000"/>
                  </a:schemeClr>
                </a:solidFill>
                <a:latin typeface="Calibri" panose="020F0502020204030204" pitchFamily="34" charset="0"/>
                <a:cs typeface="Calibri" panose="020F0502020204030204" pitchFamily="34" charset="0"/>
              </a:rPr>
              <a:t>finanzielle Leistungen in Anerkennung von Leid durch sexualisierte Gewalt</a:t>
            </a:r>
          </a:p>
          <a:p>
            <a:pPr marL="171450" lvl="0" indent="-171450">
              <a:lnSpc>
                <a:spcPct val="107000"/>
              </a:lnSpc>
              <a:buFont typeface="Arial" panose="020B0604020202020204" pitchFamily="34" charset="0"/>
              <a:buChar char="•"/>
            </a:pPr>
            <a:endParaRPr lang="de-DE" sz="20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ectangle 46">
            <a:extLst>
              <a:ext uri="{FF2B5EF4-FFF2-40B4-BE49-F238E27FC236}">
                <a16:creationId xmlns:a16="http://schemas.microsoft.com/office/drawing/2014/main" id="{90B09839-7A51-6F33-137D-BB1414DC49B7}"/>
              </a:ext>
            </a:extLst>
          </p:cNvPr>
          <p:cNvSpPr/>
          <p:nvPr/>
        </p:nvSpPr>
        <p:spPr>
          <a:xfrm>
            <a:off x="7175499" y="2732318"/>
            <a:ext cx="4068763" cy="1692836"/>
          </a:xfrm>
          <a:prstGeom prst="rect">
            <a:avLst/>
          </a:prstGeom>
          <a:ln>
            <a:noFill/>
          </a:ln>
        </p:spPr>
        <p:txBody>
          <a:bodyPr wrap="square" lIns="0" rIns="0" anchor="ctr">
            <a:spAutoFit/>
          </a:bodyPr>
          <a:lstStyle/>
          <a:p>
            <a:pPr lvl="0">
              <a:lnSpc>
                <a:spcPct val="107000"/>
              </a:lnSpc>
            </a:pPr>
            <a:r>
              <a:rPr lang="de-DE" sz="2000" b="1" dirty="0">
                <a:solidFill>
                  <a:schemeClr val="bg2">
                    <a:lumMod val="10000"/>
                  </a:schemeClr>
                </a:solidFill>
                <a:latin typeface="Calibri" panose="020F0502020204030204" pitchFamily="34" charset="0"/>
                <a:cs typeface="Calibri" panose="020F0502020204030204" pitchFamily="34" charset="0"/>
              </a:rPr>
              <a:t>Kontakt </a:t>
            </a:r>
          </a:p>
          <a:p>
            <a:pPr lvl="0">
              <a:lnSpc>
                <a:spcPct val="107000"/>
              </a:lnSpc>
            </a:pPr>
            <a:r>
              <a:rPr lang="de-DE" sz="2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Ira Kloska</a:t>
            </a:r>
          </a:p>
          <a:p>
            <a:pPr lvl="0">
              <a:lnSpc>
                <a:spcPct val="107000"/>
              </a:lnSpc>
            </a:pPr>
            <a:r>
              <a:rPr lang="de-DE" sz="20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Tel.    (089) 5595-422</a:t>
            </a:r>
          </a:p>
          <a:p>
            <a:pPr lvl="0">
              <a:lnSpc>
                <a:spcPct val="107000"/>
              </a:lnSpc>
            </a:pPr>
            <a:r>
              <a:rPr lang="de-DE" sz="2000"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anerkennungskommission@elkb.de</a:t>
            </a:r>
            <a:endParaRPr lang="de-DE" sz="2000"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pPr>
            <a:endParaRPr lang="de-DE" dirty="0">
              <a:solidFill>
                <a:schemeClr val="bg2">
                  <a:lumMod val="10000"/>
                </a:schemeClr>
              </a:solidFill>
              <a:latin typeface="Calibri" panose="020F0502020204030204" pitchFamily="34" charset="0"/>
              <a:cs typeface="Calibri" panose="020F0502020204030204" pitchFamily="34" charset="0"/>
            </a:endParaRPr>
          </a:p>
        </p:txBody>
      </p:sp>
      <p:pic>
        <p:nvPicPr>
          <p:cNvPr id="2" name="Grafik 1">
            <a:extLst>
              <a:ext uri="{FF2B5EF4-FFF2-40B4-BE49-F238E27FC236}">
                <a16:creationId xmlns:a16="http://schemas.microsoft.com/office/drawing/2014/main" id="{26374613-66EB-08BF-0332-56394439A250}"/>
              </a:ext>
            </a:extLst>
          </p:cNvPr>
          <p:cNvPicPr>
            <a:picLocks noChangeAspect="1"/>
          </p:cNvPicPr>
          <p:nvPr/>
        </p:nvPicPr>
        <p:blipFill>
          <a:blip r:embed="rId5"/>
          <a:stretch>
            <a:fillRect/>
          </a:stretch>
        </p:blipFill>
        <p:spPr>
          <a:xfrm>
            <a:off x="1077910" y="2140496"/>
            <a:ext cx="1617115" cy="1617115"/>
          </a:xfrm>
          <a:prstGeom prst="rect">
            <a:avLst/>
          </a:prstGeom>
        </p:spPr>
      </p:pic>
      <p:sp>
        <p:nvSpPr>
          <p:cNvPr id="5" name="Titel 1">
            <a:extLst>
              <a:ext uri="{FF2B5EF4-FFF2-40B4-BE49-F238E27FC236}">
                <a16:creationId xmlns:a16="http://schemas.microsoft.com/office/drawing/2014/main" id="{274EBB4B-B7B0-DA82-829D-A642BDBF1E99}"/>
              </a:ext>
            </a:extLst>
          </p:cNvPr>
          <p:cNvSpPr>
            <a:spLocks noGrp="1"/>
          </p:cNvSpPr>
          <p:nvPr>
            <p:ph type="title" idx="4294967295"/>
          </p:nvPr>
        </p:nvSpPr>
        <p:spPr>
          <a:xfrm>
            <a:off x="917864" y="674406"/>
            <a:ext cx="10356273" cy="1325563"/>
          </a:xfrm>
        </p:spPr>
        <p:txBody>
          <a:bodyPr/>
          <a:lstStyle/>
          <a:p>
            <a:r>
              <a:rPr lang="de-DE">
                <a:solidFill>
                  <a:srgbClr val="E4692A">
                    <a:alpha val="30000"/>
                  </a:srgbClr>
                </a:solidFill>
              </a:rPr>
              <a:t>1</a:t>
            </a:r>
            <a:r>
              <a:rPr lang="de-DE">
                <a:solidFill>
                  <a:srgbClr val="AD216A">
                    <a:alpha val="30000"/>
                  </a:srgbClr>
                </a:solidFill>
              </a:rPr>
              <a:t>  Fachstelle für den Umgang mit </a:t>
            </a:r>
            <a:br>
              <a:rPr lang="de-DE">
                <a:solidFill>
                  <a:srgbClr val="AD216A">
                    <a:alpha val="30000"/>
                  </a:srgbClr>
                </a:solidFill>
              </a:rPr>
            </a:br>
            <a:r>
              <a:rPr lang="de-DE">
                <a:solidFill>
                  <a:srgbClr val="AD216A">
                    <a:alpha val="30000"/>
                  </a:srgbClr>
                </a:solidFill>
              </a:rPr>
              <a:t>    sexualisierter Gewalt </a:t>
            </a:r>
          </a:p>
        </p:txBody>
      </p:sp>
      <p:pic>
        <p:nvPicPr>
          <p:cNvPr id="6" name="Grafik 5">
            <a:extLst>
              <a:ext uri="{FF2B5EF4-FFF2-40B4-BE49-F238E27FC236}">
                <a16:creationId xmlns:a16="http://schemas.microsoft.com/office/drawing/2014/main" id="{88F38677-8D4C-6DE7-60AA-C4B0C140C1D5}"/>
              </a:ext>
            </a:extLst>
          </p:cNvPr>
          <p:cNvPicPr>
            <a:picLocks noChangeAspect="1"/>
          </p:cNvPicPr>
          <p:nvPr/>
        </p:nvPicPr>
        <p:blipFill>
          <a:blip r:embed="rId6">
            <a:alphaModFix amt="30000"/>
          </a:blip>
          <a:stretch>
            <a:fillRect/>
          </a:stretch>
        </p:blipFill>
        <p:spPr>
          <a:xfrm>
            <a:off x="9396414" y="467533"/>
            <a:ext cx="649622" cy="647243"/>
          </a:xfrm>
          <a:prstGeom prst="rect">
            <a:avLst/>
          </a:prstGeom>
        </p:spPr>
      </p:pic>
      <p:pic>
        <p:nvPicPr>
          <p:cNvPr id="7" name="Grafik 6">
            <a:extLst>
              <a:ext uri="{FF2B5EF4-FFF2-40B4-BE49-F238E27FC236}">
                <a16:creationId xmlns:a16="http://schemas.microsoft.com/office/drawing/2014/main" id="{57EA2BFD-40B0-5F81-2E50-EC549089E506}"/>
              </a:ext>
            </a:extLst>
          </p:cNvPr>
          <p:cNvPicPr>
            <a:picLocks noChangeAspect="1"/>
          </p:cNvPicPr>
          <p:nvPr/>
        </p:nvPicPr>
        <p:blipFill>
          <a:blip r:embed="rId3">
            <a:alphaModFix amt="30000"/>
          </a:blip>
          <a:stretch>
            <a:fillRect/>
          </a:stretch>
        </p:blipFill>
        <p:spPr>
          <a:xfrm>
            <a:off x="9382534" y="1144153"/>
            <a:ext cx="649622" cy="647243"/>
          </a:xfrm>
          <a:prstGeom prst="rect">
            <a:avLst/>
          </a:prstGeom>
        </p:spPr>
      </p:pic>
      <p:pic>
        <p:nvPicPr>
          <p:cNvPr id="8" name="Grafik 7">
            <a:extLst>
              <a:ext uri="{FF2B5EF4-FFF2-40B4-BE49-F238E27FC236}">
                <a16:creationId xmlns:a16="http://schemas.microsoft.com/office/drawing/2014/main" id="{646B52C3-3EB2-7BEB-9358-5F9CD82B5F1F}"/>
              </a:ext>
            </a:extLst>
          </p:cNvPr>
          <p:cNvPicPr>
            <a:picLocks noChangeAspect="1"/>
          </p:cNvPicPr>
          <p:nvPr/>
        </p:nvPicPr>
        <p:blipFill>
          <a:blip r:embed="rId5">
            <a:alphaModFix/>
          </a:blip>
          <a:stretch>
            <a:fillRect/>
          </a:stretch>
        </p:blipFill>
        <p:spPr>
          <a:xfrm>
            <a:off x="10073769" y="467533"/>
            <a:ext cx="647243" cy="647243"/>
          </a:xfrm>
          <a:prstGeom prst="rect">
            <a:avLst/>
          </a:prstGeom>
        </p:spPr>
      </p:pic>
      <p:pic>
        <p:nvPicPr>
          <p:cNvPr id="12" name="Grafik 11">
            <a:extLst>
              <a:ext uri="{FF2B5EF4-FFF2-40B4-BE49-F238E27FC236}">
                <a16:creationId xmlns:a16="http://schemas.microsoft.com/office/drawing/2014/main" id="{41D84DD4-F15D-F3C4-046D-DFE39EF64147}"/>
              </a:ext>
            </a:extLst>
          </p:cNvPr>
          <p:cNvPicPr>
            <a:picLocks noChangeAspect="1"/>
          </p:cNvPicPr>
          <p:nvPr/>
        </p:nvPicPr>
        <p:blipFill>
          <a:blip r:embed="rId7">
            <a:alphaModFix amt="30000"/>
          </a:blip>
          <a:stretch>
            <a:fillRect/>
          </a:stretch>
        </p:blipFill>
        <p:spPr>
          <a:xfrm>
            <a:off x="10045397" y="1149869"/>
            <a:ext cx="641647" cy="644006"/>
          </a:xfrm>
          <a:prstGeom prst="rect">
            <a:avLst/>
          </a:prstGeom>
        </p:spPr>
      </p:pic>
    </p:spTree>
    <p:extLst>
      <p:ext uri="{BB962C8B-B14F-4D97-AF65-F5344CB8AC3E}">
        <p14:creationId xmlns:p14="http://schemas.microsoft.com/office/powerpoint/2010/main" val="392194081"/>
      </p:ext>
    </p:extLst>
  </p:cSld>
  <p:clrMapOvr>
    <a:masterClrMapping/>
  </p:clrMapOvr>
</p:sld>
</file>

<file path=ppt/theme/theme1.xml><?xml version="1.0" encoding="utf-8"?>
<a:theme xmlns:a="http://schemas.openxmlformats.org/drawingml/2006/main" name="Master norm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9C1F24-9CFF-C34C-914A-71C2B43D2E61}">
  <we:reference id="wa200003706" version="1.1.0.0" store="de-DE" storeType="OMEX"/>
  <we:alternateReferences>
    <we:reference id="wa200003706" version="1.1.0.0" store="WA20000370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e2179c8-98d5-41fc-86a5-8c6c5759cba3">
      <Terms xmlns="http://schemas.microsoft.com/office/infopath/2007/PartnerControls"/>
    </lcf76f155ced4ddcb4097134ff3c332f>
    <TaxCatchAll xmlns="f9b6240b-5e0f-43c1-bfa5-2795c42684c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4A4C0A33C13314D81531D9E19C6D7F8" ma:contentTypeVersion="15" ma:contentTypeDescription="Ein neues Dokument erstellen." ma:contentTypeScope="" ma:versionID="7fbea714a3ab8603526cea7770568f0d">
  <xsd:schema xmlns:xsd="http://www.w3.org/2001/XMLSchema" xmlns:xs="http://www.w3.org/2001/XMLSchema" xmlns:p="http://schemas.microsoft.com/office/2006/metadata/properties" xmlns:ns2="ee2179c8-98d5-41fc-86a5-8c6c5759cba3" xmlns:ns3="f9b6240b-5e0f-43c1-bfa5-2795c42684c0" targetNamespace="http://schemas.microsoft.com/office/2006/metadata/properties" ma:root="true" ma:fieldsID="4b60b8c2a31c0affd6ba43ab64137354" ns2:_="" ns3:_="">
    <xsd:import namespace="ee2179c8-98d5-41fc-86a5-8c6c5759cba3"/>
    <xsd:import namespace="f9b6240b-5e0f-43c1-bfa5-2795c42684c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2179c8-98d5-41fc-86a5-8c6c5759cb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966b43f2-8626-44e0-95f9-6019ac3ffab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b6240b-5e0f-43c1-bfa5-2795c42684c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48022c2-5074-46eb-b251-abf7088bc279}" ma:internalName="TaxCatchAll" ma:showField="CatchAllData" ma:web="f9b6240b-5e0f-43c1-bfa5-2795c42684c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D64EB1-1D8E-435A-A971-5D75FA9E8308}">
  <ds:schemaRefs>
    <ds:schemaRef ds:uri="http://schemas.microsoft.com/sharepoint/v3/contenttype/forms"/>
  </ds:schemaRefs>
</ds:datastoreItem>
</file>

<file path=customXml/itemProps2.xml><?xml version="1.0" encoding="utf-8"?>
<ds:datastoreItem xmlns:ds="http://schemas.openxmlformats.org/officeDocument/2006/customXml" ds:itemID="{25E425FE-EB20-40F3-B6A1-F29F9B360C99}">
  <ds:schemaRefs>
    <ds:schemaRef ds:uri="f9b6240b-5e0f-43c1-bfa5-2795c42684c0"/>
    <ds:schemaRef ds:uri="http://schemas.microsoft.com/office/2006/metadata/properties"/>
    <ds:schemaRef ds:uri="http://purl.org/dc/dcmitype/"/>
    <ds:schemaRef ds:uri="http://purl.org/dc/elements/1.1/"/>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ee2179c8-98d5-41fc-86a5-8c6c5759cba3"/>
    <ds:schemaRef ds:uri="http://purl.org/dc/terms/"/>
  </ds:schemaRefs>
</ds:datastoreItem>
</file>

<file path=customXml/itemProps3.xml><?xml version="1.0" encoding="utf-8"?>
<ds:datastoreItem xmlns:ds="http://schemas.openxmlformats.org/officeDocument/2006/customXml" ds:itemID="{D75044ED-FC09-4DF9-8620-3F8ECDB849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2179c8-98d5-41fc-86a5-8c6c5759cba3"/>
    <ds:schemaRef ds:uri="f9b6240b-5e0f-43c1-bfa5-2795c42684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1565</Words>
  <Application>Microsoft Office PowerPoint</Application>
  <PresentationFormat>Breitbild</PresentationFormat>
  <Paragraphs>158</Paragraphs>
  <Slides>11</Slides>
  <Notes>11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11</vt:i4>
      </vt:variant>
    </vt:vector>
  </HeadingPairs>
  <TitlesOfParts>
    <vt:vector size="21" baseType="lpstr">
      <vt:lpstr>Symbol</vt:lpstr>
      <vt:lpstr>Calibri Light</vt:lpstr>
      <vt:lpstr>Arial</vt:lpstr>
      <vt:lpstr>RotisSansSerif</vt:lpstr>
      <vt:lpstr>calibri</vt:lpstr>
      <vt:lpstr>calibri</vt:lpstr>
      <vt:lpstr>Systemschrift Normal</vt:lpstr>
      <vt:lpstr>Aptos</vt:lpstr>
      <vt:lpstr>Courier New</vt:lpstr>
      <vt:lpstr>Master normal</vt:lpstr>
      <vt:lpstr>Nähe &amp; Distanz </vt:lpstr>
      <vt:lpstr>Warum ist das Thema wichtig?</vt:lpstr>
      <vt:lpstr>2  Sensibilisierung </vt:lpstr>
      <vt:lpstr>Sensibilisierung </vt:lpstr>
      <vt:lpstr>Sicherung von Voice, Choice     und Exit-Optionen</vt:lpstr>
      <vt:lpstr>PowerPoint-Präsentation</vt:lpstr>
      <vt:lpstr>PowerPoint-Präsentation</vt:lpstr>
      <vt:lpstr>1  Fachstelle für den Umgang mit      sexualisierter Gewalt </vt:lpstr>
      <vt:lpstr>1  Fachstelle für den Umgang mit      sexualisierter Gewalt </vt:lpstr>
      <vt:lpstr>PowerPoint-Präsentation</vt:lpstr>
      <vt:lpstr>1  Fachstelle für den Umgang mit      sexualisierter Gewalt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Almut Schweitzer-Herbold</dc:creator>
  <cp:lastModifiedBy>Petrat Lea</cp:lastModifiedBy>
  <cp:revision>98</cp:revision>
  <dcterms:created xsi:type="dcterms:W3CDTF">2024-10-14T08:18:27Z</dcterms:created>
  <dcterms:modified xsi:type="dcterms:W3CDTF">2025-04-03T20:27:23Z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0x010100A4A4C0A33C13314D81531D9E19C6D7F8</vt:lpwstr>
  </property>
  <property fmtid="{D5CDD505-2E9C-101B-9397-08002B2CF9AE}" pid="3" name="MediaServiceImageTags">
    <vt:lpwstr/>
  </property>
</Properties>
</file>